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39"/>
  </p:notesMasterIdLst>
  <p:sldIdLst>
    <p:sldId id="256" r:id="rId6"/>
    <p:sldId id="307" r:id="rId7"/>
    <p:sldId id="279" r:id="rId8"/>
    <p:sldId id="263" r:id="rId9"/>
    <p:sldId id="261" r:id="rId10"/>
    <p:sldId id="336" r:id="rId11"/>
    <p:sldId id="262" r:id="rId12"/>
    <p:sldId id="317" r:id="rId13"/>
    <p:sldId id="339" r:id="rId14"/>
    <p:sldId id="335" r:id="rId15"/>
    <p:sldId id="313" r:id="rId16"/>
    <p:sldId id="311" r:id="rId17"/>
    <p:sldId id="260" r:id="rId18"/>
    <p:sldId id="326" r:id="rId19"/>
    <p:sldId id="270" r:id="rId20"/>
    <p:sldId id="309" r:id="rId21"/>
    <p:sldId id="337" r:id="rId22"/>
    <p:sldId id="338" r:id="rId23"/>
    <p:sldId id="329" r:id="rId24"/>
    <p:sldId id="265" r:id="rId25"/>
    <p:sldId id="328" r:id="rId26"/>
    <p:sldId id="332" r:id="rId27"/>
    <p:sldId id="294" r:id="rId28"/>
    <p:sldId id="268" r:id="rId29"/>
    <p:sldId id="288" r:id="rId30"/>
    <p:sldId id="330" r:id="rId31"/>
    <p:sldId id="295" r:id="rId32"/>
    <p:sldId id="306" r:id="rId33"/>
    <p:sldId id="308" r:id="rId34"/>
    <p:sldId id="305" r:id="rId35"/>
    <p:sldId id="303" r:id="rId36"/>
    <p:sldId id="289" r:id="rId37"/>
    <p:sldId id="25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1EBD6A0-08BE-49DE-A0DC-E5DB23391160}">
          <p14:sldIdLst>
            <p14:sldId id="256"/>
            <p14:sldId id="307"/>
            <p14:sldId id="279"/>
            <p14:sldId id="263"/>
            <p14:sldId id="261"/>
            <p14:sldId id="336"/>
            <p14:sldId id="262"/>
            <p14:sldId id="317"/>
            <p14:sldId id="339"/>
            <p14:sldId id="335"/>
            <p14:sldId id="313"/>
            <p14:sldId id="311"/>
            <p14:sldId id="260"/>
            <p14:sldId id="326"/>
            <p14:sldId id="270"/>
            <p14:sldId id="309"/>
            <p14:sldId id="337"/>
            <p14:sldId id="338"/>
            <p14:sldId id="329"/>
            <p14:sldId id="265"/>
            <p14:sldId id="328"/>
            <p14:sldId id="332"/>
            <p14:sldId id="294"/>
            <p14:sldId id="268"/>
            <p14:sldId id="288"/>
            <p14:sldId id="330"/>
            <p14:sldId id="295"/>
            <p14:sldId id="306"/>
            <p14:sldId id="308"/>
            <p14:sldId id="305"/>
            <p14:sldId id="303"/>
            <p14:sldId id="289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004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65892C-D0AF-4C76-8D81-82D607CE740D}" v="108" dt="2025-11-11T14:59:06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ustomXml" Target="../customXml/item4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rs, J (Jolanda)" userId="5e7f9b9c-78f3-4ded-b70a-5201cdb0994b" providerId="ADAL" clId="{CD6DCA5B-8CA5-4AFF-A3ED-7E0CE81C9E2D}"/>
    <pc:docChg chg="undo custSel addSld delSld modSld sldOrd modSection">
      <pc:chgData name="Wiers, J (Jolanda)" userId="5e7f9b9c-78f3-4ded-b70a-5201cdb0994b" providerId="ADAL" clId="{CD6DCA5B-8CA5-4AFF-A3ED-7E0CE81C9E2D}" dt="2025-11-11T14:59:04.087" v="8113" actId="20578"/>
      <pc:docMkLst>
        <pc:docMk/>
      </pc:docMkLst>
      <pc:sldChg chg="modSp mod">
        <pc:chgData name="Wiers, J (Jolanda)" userId="5e7f9b9c-78f3-4ded-b70a-5201cdb0994b" providerId="ADAL" clId="{CD6DCA5B-8CA5-4AFF-A3ED-7E0CE81C9E2D}" dt="2025-11-06T08:47:45.290" v="82" actId="20577"/>
        <pc:sldMkLst>
          <pc:docMk/>
          <pc:sldMk cId="1557517907" sldId="256"/>
        </pc:sldMkLst>
        <pc:spChg chg="mod">
          <ac:chgData name="Wiers, J (Jolanda)" userId="5e7f9b9c-78f3-4ded-b70a-5201cdb0994b" providerId="ADAL" clId="{CD6DCA5B-8CA5-4AFF-A3ED-7E0CE81C9E2D}" dt="2025-11-06T08:47:22.332" v="25" actId="1076"/>
          <ac:spMkLst>
            <pc:docMk/>
            <pc:sldMk cId="1557517907" sldId="256"/>
            <ac:spMk id="2" creationId="{97F1D4E3-95E2-42DF-90A2-F53CB136CEA4}"/>
          </ac:spMkLst>
        </pc:spChg>
        <pc:spChg chg="mod">
          <ac:chgData name="Wiers, J (Jolanda)" userId="5e7f9b9c-78f3-4ded-b70a-5201cdb0994b" providerId="ADAL" clId="{CD6DCA5B-8CA5-4AFF-A3ED-7E0CE81C9E2D}" dt="2025-11-06T08:47:45.290" v="82" actId="20577"/>
          <ac:spMkLst>
            <pc:docMk/>
            <pc:sldMk cId="1557517907" sldId="256"/>
            <ac:spMk id="3" creationId="{9B8699AA-9BBB-434F-AA25-F48B765F7F1D}"/>
          </ac:spMkLst>
        </pc:spChg>
      </pc:sldChg>
      <pc:sldChg chg="modSp mod ord">
        <pc:chgData name="Wiers, J (Jolanda)" userId="5e7f9b9c-78f3-4ded-b70a-5201cdb0994b" providerId="ADAL" clId="{CD6DCA5B-8CA5-4AFF-A3ED-7E0CE81C9E2D}" dt="2025-11-06T12:03:17.639" v="5561" actId="20577"/>
        <pc:sldMkLst>
          <pc:docMk/>
          <pc:sldMk cId="527082308" sldId="258"/>
        </pc:sldMkLst>
        <pc:spChg chg="mod">
          <ac:chgData name="Wiers, J (Jolanda)" userId="5e7f9b9c-78f3-4ded-b70a-5201cdb0994b" providerId="ADAL" clId="{CD6DCA5B-8CA5-4AFF-A3ED-7E0CE81C9E2D}" dt="2025-11-06T12:03:12.333" v="5558" actId="14100"/>
          <ac:spMkLst>
            <pc:docMk/>
            <pc:sldMk cId="527082308" sldId="258"/>
            <ac:spMk id="2" creationId="{97F1D4E3-95E2-42DF-90A2-F53CB136CEA4}"/>
          </ac:spMkLst>
        </pc:spChg>
        <pc:spChg chg="mod">
          <ac:chgData name="Wiers, J (Jolanda)" userId="5e7f9b9c-78f3-4ded-b70a-5201cdb0994b" providerId="ADAL" clId="{CD6DCA5B-8CA5-4AFF-A3ED-7E0CE81C9E2D}" dt="2025-11-06T12:03:17.639" v="5561" actId="20577"/>
          <ac:spMkLst>
            <pc:docMk/>
            <pc:sldMk cId="527082308" sldId="258"/>
            <ac:spMk id="3" creationId="{9B8699AA-9BBB-434F-AA25-F48B765F7F1D}"/>
          </ac:spMkLst>
        </pc:spChg>
      </pc:sldChg>
      <pc:sldChg chg="addSp modSp add mod ord">
        <pc:chgData name="Wiers, J (Jolanda)" userId="5e7f9b9c-78f3-4ded-b70a-5201cdb0994b" providerId="ADAL" clId="{CD6DCA5B-8CA5-4AFF-A3ED-7E0CE81C9E2D}" dt="2025-11-06T16:10:54.940" v="7527" actId="1076"/>
        <pc:sldMkLst>
          <pc:docMk/>
          <pc:sldMk cId="1844173726" sldId="260"/>
        </pc:sldMkLst>
        <pc:picChg chg="add mod">
          <ac:chgData name="Wiers, J (Jolanda)" userId="5e7f9b9c-78f3-4ded-b70a-5201cdb0994b" providerId="ADAL" clId="{CD6DCA5B-8CA5-4AFF-A3ED-7E0CE81C9E2D}" dt="2025-11-06T16:10:54.940" v="7527" actId="1076"/>
          <ac:picMkLst>
            <pc:docMk/>
            <pc:sldMk cId="1844173726" sldId="260"/>
            <ac:picMk id="4" creationId="{9E180D88-C22B-9B33-237C-7EA537A39B8E}"/>
          </ac:picMkLst>
        </pc:picChg>
        <pc:cxnChg chg="add mod">
          <ac:chgData name="Wiers, J (Jolanda)" userId="5e7f9b9c-78f3-4ded-b70a-5201cdb0994b" providerId="ADAL" clId="{CD6DCA5B-8CA5-4AFF-A3ED-7E0CE81C9E2D}" dt="2025-11-06T11:38:40.027" v="4881" actId="208"/>
          <ac:cxnSpMkLst>
            <pc:docMk/>
            <pc:sldMk cId="1844173726" sldId="260"/>
            <ac:cxnSpMk id="3" creationId="{2E30B314-4710-902A-B0AD-69CA4DB77F10}"/>
          </ac:cxnSpMkLst>
        </pc:cxnChg>
      </pc:sldChg>
      <pc:sldChg chg="modSp mod">
        <pc:chgData name="Wiers, J (Jolanda)" userId="5e7f9b9c-78f3-4ded-b70a-5201cdb0994b" providerId="ADAL" clId="{CD6DCA5B-8CA5-4AFF-A3ED-7E0CE81C9E2D}" dt="2025-11-06T13:10:31.449" v="5814" actId="1076"/>
        <pc:sldMkLst>
          <pc:docMk/>
          <pc:sldMk cId="1508842004" sldId="261"/>
        </pc:sldMkLst>
        <pc:spChg chg="mod">
          <ac:chgData name="Wiers, J (Jolanda)" userId="5e7f9b9c-78f3-4ded-b70a-5201cdb0994b" providerId="ADAL" clId="{CD6DCA5B-8CA5-4AFF-A3ED-7E0CE81C9E2D}" dt="2025-11-06T13:09:48.004" v="5813" actId="20577"/>
          <ac:spMkLst>
            <pc:docMk/>
            <pc:sldMk cId="1508842004" sldId="261"/>
            <ac:spMk id="3" creationId="{C1ABD2ED-8E53-463D-83E1-1DBCCAC77705}"/>
          </ac:spMkLst>
        </pc:spChg>
        <pc:picChg chg="mod">
          <ac:chgData name="Wiers, J (Jolanda)" userId="5e7f9b9c-78f3-4ded-b70a-5201cdb0994b" providerId="ADAL" clId="{CD6DCA5B-8CA5-4AFF-A3ED-7E0CE81C9E2D}" dt="2025-11-06T13:10:31.449" v="5814" actId="1076"/>
          <ac:picMkLst>
            <pc:docMk/>
            <pc:sldMk cId="1508842004" sldId="261"/>
            <ac:picMk id="5" creationId="{1B33C3C1-3526-7036-7A61-9CC4A5C87EA2}"/>
          </ac:picMkLst>
        </pc:picChg>
      </pc:sldChg>
      <pc:sldChg chg="addSp modSp add mod">
        <pc:chgData name="Wiers, J (Jolanda)" userId="5e7f9b9c-78f3-4ded-b70a-5201cdb0994b" providerId="ADAL" clId="{CD6DCA5B-8CA5-4AFF-A3ED-7E0CE81C9E2D}" dt="2025-11-06T13:14:11.522" v="5833" actId="20577"/>
        <pc:sldMkLst>
          <pc:docMk/>
          <pc:sldMk cId="3173546566" sldId="262"/>
        </pc:sldMkLst>
        <pc:spChg chg="add mod">
          <ac:chgData name="Wiers, J (Jolanda)" userId="5e7f9b9c-78f3-4ded-b70a-5201cdb0994b" providerId="ADAL" clId="{CD6DCA5B-8CA5-4AFF-A3ED-7E0CE81C9E2D}" dt="2025-11-06T13:13:15.407" v="5825" actId="14100"/>
          <ac:spMkLst>
            <pc:docMk/>
            <pc:sldMk cId="3173546566" sldId="262"/>
            <ac:spMk id="3" creationId="{78E0277D-1355-8444-27A3-AFFE14B2FD55}"/>
          </ac:spMkLst>
        </pc:spChg>
        <pc:spChg chg="mod">
          <ac:chgData name="Wiers, J (Jolanda)" userId="5e7f9b9c-78f3-4ded-b70a-5201cdb0994b" providerId="ADAL" clId="{CD6DCA5B-8CA5-4AFF-A3ED-7E0CE81C9E2D}" dt="2025-11-06T13:14:11.522" v="5833" actId="20577"/>
          <ac:spMkLst>
            <pc:docMk/>
            <pc:sldMk cId="3173546566" sldId="262"/>
            <ac:spMk id="4" creationId="{4B693B5E-AA90-5FD3-1EB6-8E437A59B624}"/>
          </ac:spMkLst>
        </pc:spChg>
        <pc:cxnChg chg="mod">
          <ac:chgData name="Wiers, J (Jolanda)" userId="5e7f9b9c-78f3-4ded-b70a-5201cdb0994b" providerId="ADAL" clId="{CD6DCA5B-8CA5-4AFF-A3ED-7E0CE81C9E2D}" dt="2025-11-06T13:13:46.150" v="5827" actId="14100"/>
          <ac:cxnSpMkLst>
            <pc:docMk/>
            <pc:sldMk cId="3173546566" sldId="262"/>
            <ac:cxnSpMk id="7" creationId="{4C86B342-6814-6F34-C37E-43AD1C5D5EFE}"/>
          </ac:cxnSpMkLst>
        </pc:cxnChg>
      </pc:sldChg>
      <pc:sldChg chg="addSp modSp add mod ord">
        <pc:chgData name="Wiers, J (Jolanda)" userId="5e7f9b9c-78f3-4ded-b70a-5201cdb0994b" providerId="ADAL" clId="{CD6DCA5B-8CA5-4AFF-A3ED-7E0CE81C9E2D}" dt="2025-11-06T11:06:05.380" v="4455" actId="1076"/>
        <pc:sldMkLst>
          <pc:docMk/>
          <pc:sldMk cId="4114853436" sldId="265"/>
        </pc:sldMkLst>
        <pc:spChg chg="mod">
          <ac:chgData name="Wiers, J (Jolanda)" userId="5e7f9b9c-78f3-4ded-b70a-5201cdb0994b" providerId="ADAL" clId="{CD6DCA5B-8CA5-4AFF-A3ED-7E0CE81C9E2D}" dt="2025-11-06T10:09:47.961" v="2319" actId="6549"/>
          <ac:spMkLst>
            <pc:docMk/>
            <pc:sldMk cId="4114853436" sldId="265"/>
            <ac:spMk id="3" creationId="{C1ABD2ED-8E53-463D-83E1-1DBCCAC77705}"/>
          </ac:spMkLst>
        </pc:spChg>
        <pc:spChg chg="mod">
          <ac:chgData name="Wiers, J (Jolanda)" userId="5e7f9b9c-78f3-4ded-b70a-5201cdb0994b" providerId="ADAL" clId="{CD6DCA5B-8CA5-4AFF-A3ED-7E0CE81C9E2D}" dt="2025-11-06T11:06:05.380" v="4455" actId="1076"/>
          <ac:spMkLst>
            <pc:docMk/>
            <pc:sldMk cId="4114853436" sldId="265"/>
            <ac:spMk id="5" creationId="{67FE317D-465A-A873-17AC-F3E47D33D03A}"/>
          </ac:spMkLst>
        </pc:spChg>
        <pc:picChg chg="mod">
          <ac:chgData name="Wiers, J (Jolanda)" userId="5e7f9b9c-78f3-4ded-b70a-5201cdb0994b" providerId="ADAL" clId="{CD6DCA5B-8CA5-4AFF-A3ED-7E0CE81C9E2D}" dt="2025-11-06T10:12:28.119" v="2324" actId="1076"/>
          <ac:picMkLst>
            <pc:docMk/>
            <pc:sldMk cId="4114853436" sldId="265"/>
            <ac:picMk id="4" creationId="{8F249BF4-529D-9E97-DE0F-83CECEABC6E5}"/>
          </ac:picMkLst>
        </pc:picChg>
        <pc:picChg chg="add mod">
          <ac:chgData name="Wiers, J (Jolanda)" userId="5e7f9b9c-78f3-4ded-b70a-5201cdb0994b" providerId="ADAL" clId="{CD6DCA5B-8CA5-4AFF-A3ED-7E0CE81C9E2D}" dt="2025-11-06T10:13:59.199" v="2328" actId="1076"/>
          <ac:picMkLst>
            <pc:docMk/>
            <pc:sldMk cId="4114853436" sldId="265"/>
            <ac:picMk id="7" creationId="{C773A7D8-81A1-64EC-D371-A0F3FA601804}"/>
          </ac:picMkLst>
        </pc:picChg>
        <pc:picChg chg="add mod">
          <ac:chgData name="Wiers, J (Jolanda)" userId="5e7f9b9c-78f3-4ded-b70a-5201cdb0994b" providerId="ADAL" clId="{CD6DCA5B-8CA5-4AFF-A3ED-7E0CE81C9E2D}" dt="2025-11-06T10:13:52.858" v="2327" actId="1076"/>
          <ac:picMkLst>
            <pc:docMk/>
            <pc:sldMk cId="4114853436" sldId="265"/>
            <ac:picMk id="9" creationId="{6077E089-ABCE-D2FC-114C-DA3EC1180697}"/>
          </ac:picMkLst>
        </pc:picChg>
      </pc:sldChg>
      <pc:sldChg chg="modSp mod ord">
        <pc:chgData name="Wiers, J (Jolanda)" userId="5e7f9b9c-78f3-4ded-b70a-5201cdb0994b" providerId="ADAL" clId="{CD6DCA5B-8CA5-4AFF-A3ED-7E0CE81C9E2D}" dt="2025-11-10T14:58:51.801" v="8040" actId="20577"/>
        <pc:sldMkLst>
          <pc:docMk/>
          <pc:sldMk cId="463295579" sldId="266"/>
        </pc:sldMkLst>
        <pc:spChg chg="mod">
          <ac:chgData name="Wiers, J (Jolanda)" userId="5e7f9b9c-78f3-4ded-b70a-5201cdb0994b" providerId="ADAL" clId="{CD6DCA5B-8CA5-4AFF-A3ED-7E0CE81C9E2D}" dt="2025-11-10T14:58:51.801" v="8040" actId="20577"/>
          <ac:spMkLst>
            <pc:docMk/>
            <pc:sldMk cId="463295579" sldId="266"/>
            <ac:spMk id="30" creationId="{414CD76D-039B-25B5-19B9-93529B1722EF}"/>
          </ac:spMkLst>
        </pc:spChg>
      </pc:sldChg>
      <pc:sldChg chg="addSp modSp add mod ord">
        <pc:chgData name="Wiers, J (Jolanda)" userId="5e7f9b9c-78f3-4ded-b70a-5201cdb0994b" providerId="ADAL" clId="{CD6DCA5B-8CA5-4AFF-A3ED-7E0CE81C9E2D}" dt="2025-11-06T16:36:34.250" v="7700"/>
        <pc:sldMkLst>
          <pc:docMk/>
          <pc:sldMk cId="843439869" sldId="268"/>
        </pc:sldMkLst>
        <pc:spChg chg="add mod">
          <ac:chgData name="Wiers, J (Jolanda)" userId="5e7f9b9c-78f3-4ded-b70a-5201cdb0994b" providerId="ADAL" clId="{CD6DCA5B-8CA5-4AFF-A3ED-7E0CE81C9E2D}" dt="2025-11-06T11:11:15.667" v="4532" actId="20577"/>
          <ac:spMkLst>
            <pc:docMk/>
            <pc:sldMk cId="843439869" sldId="268"/>
            <ac:spMk id="2" creationId="{62D82711-992F-4BDC-6051-E6705A8404F3}"/>
          </ac:spMkLst>
        </pc:spChg>
        <pc:picChg chg="mod">
          <ac:chgData name="Wiers, J (Jolanda)" userId="5e7f9b9c-78f3-4ded-b70a-5201cdb0994b" providerId="ADAL" clId="{CD6DCA5B-8CA5-4AFF-A3ED-7E0CE81C9E2D}" dt="2025-11-06T11:08:41.428" v="4471" actId="1076"/>
          <ac:picMkLst>
            <pc:docMk/>
            <pc:sldMk cId="843439869" sldId="268"/>
            <ac:picMk id="5" creationId="{1B3BF9C3-8C67-6C8A-BD4C-572551CC1F38}"/>
          </ac:picMkLst>
        </pc:picChg>
        <pc:picChg chg="mod">
          <ac:chgData name="Wiers, J (Jolanda)" userId="5e7f9b9c-78f3-4ded-b70a-5201cdb0994b" providerId="ADAL" clId="{CD6DCA5B-8CA5-4AFF-A3ED-7E0CE81C9E2D}" dt="2025-11-06T11:08:46.023" v="4472" actId="1076"/>
          <ac:picMkLst>
            <pc:docMk/>
            <pc:sldMk cId="843439869" sldId="268"/>
            <ac:picMk id="9" creationId="{F75CC355-7661-7BF6-00D4-2E8819E0A0C3}"/>
          </ac:picMkLst>
        </pc:picChg>
        <pc:picChg chg="mod">
          <ac:chgData name="Wiers, J (Jolanda)" userId="5e7f9b9c-78f3-4ded-b70a-5201cdb0994b" providerId="ADAL" clId="{CD6DCA5B-8CA5-4AFF-A3ED-7E0CE81C9E2D}" dt="2025-11-06T11:08:50.437" v="4473" actId="1076"/>
          <ac:picMkLst>
            <pc:docMk/>
            <pc:sldMk cId="843439869" sldId="268"/>
            <ac:picMk id="13" creationId="{EB18B004-0CB1-B55A-6D0A-8167D5D91FEF}"/>
          </ac:picMkLst>
        </pc:picChg>
        <pc:cxnChg chg="add mod">
          <ac:chgData name="Wiers, J (Jolanda)" userId="5e7f9b9c-78f3-4ded-b70a-5201cdb0994b" providerId="ADAL" clId="{CD6DCA5B-8CA5-4AFF-A3ED-7E0CE81C9E2D}" dt="2025-11-06T16:12:31.197" v="7532" actId="1076"/>
          <ac:cxnSpMkLst>
            <pc:docMk/>
            <pc:sldMk cId="843439869" sldId="268"/>
            <ac:cxnSpMk id="3" creationId="{E307790D-E8D2-1BB2-9D7D-5ED4BD6C6902}"/>
          </ac:cxnSpMkLst>
        </pc:cxnChg>
        <pc:cxnChg chg="add mod">
          <ac:chgData name="Wiers, J (Jolanda)" userId="5e7f9b9c-78f3-4ded-b70a-5201cdb0994b" providerId="ADAL" clId="{CD6DCA5B-8CA5-4AFF-A3ED-7E0CE81C9E2D}" dt="2025-11-06T16:12:37.114" v="7534" actId="1076"/>
          <ac:cxnSpMkLst>
            <pc:docMk/>
            <pc:sldMk cId="843439869" sldId="268"/>
            <ac:cxnSpMk id="4" creationId="{7C38CC5D-0EB2-FB2B-AC8C-8498A0D9A02D}"/>
          </ac:cxnSpMkLst>
        </pc:cxnChg>
      </pc:sldChg>
      <pc:sldChg chg="modSp add mod ord">
        <pc:chgData name="Wiers, J (Jolanda)" userId="5e7f9b9c-78f3-4ded-b70a-5201cdb0994b" providerId="ADAL" clId="{CD6DCA5B-8CA5-4AFF-A3ED-7E0CE81C9E2D}" dt="2025-11-06T11:56:47.177" v="5172" actId="1076"/>
        <pc:sldMkLst>
          <pc:docMk/>
          <pc:sldMk cId="1927626344" sldId="270"/>
        </pc:sldMkLst>
        <pc:spChg chg="mod">
          <ac:chgData name="Wiers, J (Jolanda)" userId="5e7f9b9c-78f3-4ded-b70a-5201cdb0994b" providerId="ADAL" clId="{CD6DCA5B-8CA5-4AFF-A3ED-7E0CE81C9E2D}" dt="2025-11-06T11:56:47.177" v="5172" actId="1076"/>
          <ac:spMkLst>
            <pc:docMk/>
            <pc:sldMk cId="1927626344" sldId="270"/>
            <ac:spMk id="3" creationId="{C1ABD2ED-8E53-463D-83E1-1DBCCAC77705}"/>
          </ac:spMkLst>
        </pc:spChg>
        <pc:spChg chg="mod">
          <ac:chgData name="Wiers, J (Jolanda)" userId="5e7f9b9c-78f3-4ded-b70a-5201cdb0994b" providerId="ADAL" clId="{CD6DCA5B-8CA5-4AFF-A3ED-7E0CE81C9E2D}" dt="2025-11-06T11:41:23.021" v="4890" actId="207"/>
          <ac:spMkLst>
            <pc:docMk/>
            <pc:sldMk cId="1927626344" sldId="270"/>
            <ac:spMk id="8" creationId="{63C00942-102F-7171-B1A8-3DC05ABCAAFC}"/>
          </ac:spMkLst>
        </pc:spChg>
      </pc:sldChg>
      <pc:sldChg chg="modSp del mod">
        <pc:chgData name="Wiers, J (Jolanda)" userId="5e7f9b9c-78f3-4ded-b70a-5201cdb0994b" providerId="ADAL" clId="{CD6DCA5B-8CA5-4AFF-A3ED-7E0CE81C9E2D}" dt="2025-11-06T13:07:06.318" v="5777" actId="2696"/>
        <pc:sldMkLst>
          <pc:docMk/>
          <pc:sldMk cId="3652933478" sldId="271"/>
        </pc:sldMkLst>
      </pc:sldChg>
      <pc:sldChg chg="del ord">
        <pc:chgData name="Wiers, J (Jolanda)" userId="5e7f9b9c-78f3-4ded-b70a-5201cdb0994b" providerId="ADAL" clId="{CD6DCA5B-8CA5-4AFF-A3ED-7E0CE81C9E2D}" dt="2025-11-06T15:46:15.946" v="7330" actId="2696"/>
        <pc:sldMkLst>
          <pc:docMk/>
          <pc:sldMk cId="1533699178" sldId="272"/>
        </pc:sldMkLst>
      </pc:sldChg>
      <pc:sldChg chg="addSp delSp modSp mod ord">
        <pc:chgData name="Wiers, J (Jolanda)" userId="5e7f9b9c-78f3-4ded-b70a-5201cdb0994b" providerId="ADAL" clId="{CD6DCA5B-8CA5-4AFF-A3ED-7E0CE81C9E2D}" dt="2025-11-10T14:35:18.677" v="7751" actId="20577"/>
        <pc:sldMkLst>
          <pc:docMk/>
          <pc:sldMk cId="3051116789" sldId="279"/>
        </pc:sldMkLst>
        <pc:spChg chg="mod">
          <ac:chgData name="Wiers, J (Jolanda)" userId="5e7f9b9c-78f3-4ded-b70a-5201cdb0994b" providerId="ADAL" clId="{CD6DCA5B-8CA5-4AFF-A3ED-7E0CE81C9E2D}" dt="2025-11-06T13:05:31.937" v="5760" actId="27636"/>
          <ac:spMkLst>
            <pc:docMk/>
            <pc:sldMk cId="3051116789" sldId="279"/>
            <ac:spMk id="2" creationId="{364D5956-AB35-49C0-9157-F2FD69FB8373}"/>
          </ac:spMkLst>
        </pc:spChg>
        <pc:spChg chg="add mod">
          <ac:chgData name="Wiers, J (Jolanda)" userId="5e7f9b9c-78f3-4ded-b70a-5201cdb0994b" providerId="ADAL" clId="{CD6DCA5B-8CA5-4AFF-A3ED-7E0CE81C9E2D}" dt="2025-11-06T13:06:13.062" v="5765" actId="1076"/>
          <ac:spMkLst>
            <pc:docMk/>
            <pc:sldMk cId="3051116789" sldId="279"/>
            <ac:spMk id="8" creationId="{0C65A0E1-0986-56E0-F40A-35A4C8382FF7}"/>
          </ac:spMkLst>
        </pc:spChg>
        <pc:spChg chg="mod">
          <ac:chgData name="Wiers, J (Jolanda)" userId="5e7f9b9c-78f3-4ded-b70a-5201cdb0994b" providerId="ADAL" clId="{CD6DCA5B-8CA5-4AFF-A3ED-7E0CE81C9E2D}" dt="2025-11-10T14:35:18.677" v="7751" actId="20577"/>
          <ac:spMkLst>
            <pc:docMk/>
            <pc:sldMk cId="3051116789" sldId="279"/>
            <ac:spMk id="30" creationId="{414CD76D-039B-25B5-19B9-93529B1722EF}"/>
          </ac:spMkLst>
        </pc:spChg>
        <pc:picChg chg="add mod">
          <ac:chgData name="Wiers, J (Jolanda)" userId="5e7f9b9c-78f3-4ded-b70a-5201cdb0994b" providerId="ADAL" clId="{CD6DCA5B-8CA5-4AFF-A3ED-7E0CE81C9E2D}" dt="2025-11-06T13:06:13.062" v="5765" actId="1076"/>
          <ac:picMkLst>
            <pc:docMk/>
            <pc:sldMk cId="3051116789" sldId="279"/>
            <ac:picMk id="4" creationId="{11789614-8EB2-6A6E-A032-52ED587A339A}"/>
          </ac:picMkLst>
        </pc:picChg>
        <pc:picChg chg="add mod">
          <ac:chgData name="Wiers, J (Jolanda)" userId="5e7f9b9c-78f3-4ded-b70a-5201cdb0994b" providerId="ADAL" clId="{CD6DCA5B-8CA5-4AFF-A3ED-7E0CE81C9E2D}" dt="2025-11-06T13:06:13.062" v="5765" actId="1076"/>
          <ac:picMkLst>
            <pc:docMk/>
            <pc:sldMk cId="3051116789" sldId="279"/>
            <ac:picMk id="6" creationId="{FFFB6596-E9C1-95A2-EA7A-DA93D72C2629}"/>
          </ac:picMkLst>
        </pc:picChg>
      </pc:sldChg>
      <pc:sldChg chg="modSp del mod ord">
        <pc:chgData name="Wiers, J (Jolanda)" userId="5e7f9b9c-78f3-4ded-b70a-5201cdb0994b" providerId="ADAL" clId="{CD6DCA5B-8CA5-4AFF-A3ED-7E0CE81C9E2D}" dt="2025-11-06T15:41:36.412" v="7239" actId="2696"/>
        <pc:sldMkLst>
          <pc:docMk/>
          <pc:sldMk cId="2908860253" sldId="282"/>
        </pc:sldMkLst>
      </pc:sldChg>
      <pc:sldChg chg="modSp del mod ord">
        <pc:chgData name="Wiers, J (Jolanda)" userId="5e7f9b9c-78f3-4ded-b70a-5201cdb0994b" providerId="ADAL" clId="{CD6DCA5B-8CA5-4AFF-A3ED-7E0CE81C9E2D}" dt="2025-11-06T15:40:15.331" v="7195" actId="2696"/>
        <pc:sldMkLst>
          <pc:docMk/>
          <pc:sldMk cId="2975124115" sldId="286"/>
        </pc:sldMkLst>
      </pc:sldChg>
      <pc:sldChg chg="modSp add mod ord">
        <pc:chgData name="Wiers, J (Jolanda)" userId="5e7f9b9c-78f3-4ded-b70a-5201cdb0994b" providerId="ADAL" clId="{CD6DCA5B-8CA5-4AFF-A3ED-7E0CE81C9E2D}" dt="2025-11-06T11:09:35.792" v="4519" actId="27636"/>
        <pc:sldMkLst>
          <pc:docMk/>
          <pc:sldMk cId="4247439548" sldId="288"/>
        </pc:sldMkLst>
        <pc:spChg chg="mod">
          <ac:chgData name="Wiers, J (Jolanda)" userId="5e7f9b9c-78f3-4ded-b70a-5201cdb0994b" providerId="ADAL" clId="{CD6DCA5B-8CA5-4AFF-A3ED-7E0CE81C9E2D}" dt="2025-11-06T11:09:35.792" v="4519" actId="27636"/>
          <ac:spMkLst>
            <pc:docMk/>
            <pc:sldMk cId="4247439548" sldId="288"/>
            <ac:spMk id="12" creationId="{98AEEA5B-8F91-724A-DEF8-744AAB31397C}"/>
          </ac:spMkLst>
        </pc:spChg>
      </pc:sldChg>
      <pc:sldChg chg="modSp add mod">
        <pc:chgData name="Wiers, J (Jolanda)" userId="5e7f9b9c-78f3-4ded-b70a-5201cdb0994b" providerId="ADAL" clId="{CD6DCA5B-8CA5-4AFF-A3ED-7E0CE81C9E2D}" dt="2025-11-06T12:01:51.459" v="5467" actId="20577"/>
        <pc:sldMkLst>
          <pc:docMk/>
          <pc:sldMk cId="765992425" sldId="289"/>
        </pc:sldMkLst>
        <pc:spChg chg="mod">
          <ac:chgData name="Wiers, J (Jolanda)" userId="5e7f9b9c-78f3-4ded-b70a-5201cdb0994b" providerId="ADAL" clId="{CD6DCA5B-8CA5-4AFF-A3ED-7E0CE81C9E2D}" dt="2025-11-06T12:01:51.459" v="5467" actId="20577"/>
          <ac:spMkLst>
            <pc:docMk/>
            <pc:sldMk cId="765992425" sldId="289"/>
            <ac:spMk id="2" creationId="{099BDAB2-5FF7-EE04-04BA-902DDC83A792}"/>
          </ac:spMkLst>
        </pc:spChg>
      </pc:sldChg>
      <pc:sldChg chg="addSp modSp mod ord">
        <pc:chgData name="Wiers, J (Jolanda)" userId="5e7f9b9c-78f3-4ded-b70a-5201cdb0994b" providerId="ADAL" clId="{CD6DCA5B-8CA5-4AFF-A3ED-7E0CE81C9E2D}" dt="2025-11-06T16:13:38.673" v="7546" actId="1076"/>
        <pc:sldMkLst>
          <pc:docMk/>
          <pc:sldMk cId="3272847016" sldId="294"/>
        </pc:sldMkLst>
        <pc:spChg chg="mod">
          <ac:chgData name="Wiers, J (Jolanda)" userId="5e7f9b9c-78f3-4ded-b70a-5201cdb0994b" providerId="ADAL" clId="{CD6DCA5B-8CA5-4AFF-A3ED-7E0CE81C9E2D}" dt="2025-11-06T10:55:44.780" v="4310" actId="20577"/>
          <ac:spMkLst>
            <pc:docMk/>
            <pc:sldMk cId="3272847016" sldId="294"/>
            <ac:spMk id="2" creationId="{364D5956-AB35-49C0-9157-F2FD69FB8373}"/>
          </ac:spMkLst>
        </pc:spChg>
        <pc:spChg chg="mod">
          <ac:chgData name="Wiers, J (Jolanda)" userId="5e7f9b9c-78f3-4ded-b70a-5201cdb0994b" providerId="ADAL" clId="{CD6DCA5B-8CA5-4AFF-A3ED-7E0CE81C9E2D}" dt="2025-11-06T16:13:26.100" v="7543" actId="6549"/>
          <ac:spMkLst>
            <pc:docMk/>
            <pc:sldMk cId="3272847016" sldId="294"/>
            <ac:spMk id="3" creationId="{C1ABD2ED-8E53-463D-83E1-1DBCCAC77705}"/>
          </ac:spMkLst>
        </pc:spChg>
        <pc:cxnChg chg="add mod">
          <ac:chgData name="Wiers, J (Jolanda)" userId="5e7f9b9c-78f3-4ded-b70a-5201cdb0994b" providerId="ADAL" clId="{CD6DCA5B-8CA5-4AFF-A3ED-7E0CE81C9E2D}" dt="2025-11-06T16:13:33.466" v="7544" actId="1076"/>
          <ac:cxnSpMkLst>
            <pc:docMk/>
            <pc:sldMk cId="3272847016" sldId="294"/>
            <ac:cxnSpMk id="4" creationId="{7FA72948-2B52-3059-E225-97A2CFA0808A}"/>
          </ac:cxnSpMkLst>
        </pc:cxnChg>
        <pc:cxnChg chg="add mod">
          <ac:chgData name="Wiers, J (Jolanda)" userId="5e7f9b9c-78f3-4ded-b70a-5201cdb0994b" providerId="ADAL" clId="{CD6DCA5B-8CA5-4AFF-A3ED-7E0CE81C9E2D}" dt="2025-11-06T16:13:36.426" v="7545" actId="1076"/>
          <ac:cxnSpMkLst>
            <pc:docMk/>
            <pc:sldMk cId="3272847016" sldId="294"/>
            <ac:cxnSpMk id="6" creationId="{FB00AFFB-6772-2FC6-A5D9-5B1222E7EDA3}"/>
          </ac:cxnSpMkLst>
        </pc:cxnChg>
        <pc:cxnChg chg="add mod">
          <ac:chgData name="Wiers, J (Jolanda)" userId="5e7f9b9c-78f3-4ded-b70a-5201cdb0994b" providerId="ADAL" clId="{CD6DCA5B-8CA5-4AFF-A3ED-7E0CE81C9E2D}" dt="2025-11-06T16:13:38.673" v="7546" actId="1076"/>
          <ac:cxnSpMkLst>
            <pc:docMk/>
            <pc:sldMk cId="3272847016" sldId="294"/>
            <ac:cxnSpMk id="7" creationId="{0E8BE94B-108D-7069-89C0-19988010015A}"/>
          </ac:cxnSpMkLst>
        </pc:cxnChg>
      </pc:sldChg>
      <pc:sldChg chg="modSp mod">
        <pc:chgData name="Wiers, J (Jolanda)" userId="5e7f9b9c-78f3-4ded-b70a-5201cdb0994b" providerId="ADAL" clId="{CD6DCA5B-8CA5-4AFF-A3ED-7E0CE81C9E2D}" dt="2025-11-10T14:56:07.834" v="7967" actId="20577"/>
        <pc:sldMkLst>
          <pc:docMk/>
          <pc:sldMk cId="161489200" sldId="295"/>
        </pc:sldMkLst>
        <pc:spChg chg="mod">
          <ac:chgData name="Wiers, J (Jolanda)" userId="5e7f9b9c-78f3-4ded-b70a-5201cdb0994b" providerId="ADAL" clId="{CD6DCA5B-8CA5-4AFF-A3ED-7E0CE81C9E2D}" dt="2025-11-10T14:56:07.834" v="7967" actId="20577"/>
          <ac:spMkLst>
            <pc:docMk/>
            <pc:sldMk cId="161489200" sldId="295"/>
            <ac:spMk id="3" creationId="{C1ABD2ED-8E53-463D-83E1-1DBCCAC77705}"/>
          </ac:spMkLst>
        </pc:spChg>
      </pc:sldChg>
      <pc:sldChg chg="modSp del mod">
        <pc:chgData name="Wiers, J (Jolanda)" userId="5e7f9b9c-78f3-4ded-b70a-5201cdb0994b" providerId="ADAL" clId="{CD6DCA5B-8CA5-4AFF-A3ED-7E0CE81C9E2D}" dt="2025-11-06T12:05:27.249" v="5571" actId="2696"/>
        <pc:sldMkLst>
          <pc:docMk/>
          <pc:sldMk cId="2994173716" sldId="299"/>
        </pc:sldMkLst>
      </pc:sldChg>
      <pc:sldChg chg="addSp modSp mod">
        <pc:chgData name="Wiers, J (Jolanda)" userId="5e7f9b9c-78f3-4ded-b70a-5201cdb0994b" providerId="ADAL" clId="{CD6DCA5B-8CA5-4AFF-A3ED-7E0CE81C9E2D}" dt="2025-11-06T16:28:07.477" v="7686" actId="1076"/>
        <pc:sldMkLst>
          <pc:docMk/>
          <pc:sldMk cId="1051150102" sldId="303"/>
        </pc:sldMkLst>
        <pc:picChg chg="add mod">
          <ac:chgData name="Wiers, J (Jolanda)" userId="5e7f9b9c-78f3-4ded-b70a-5201cdb0994b" providerId="ADAL" clId="{CD6DCA5B-8CA5-4AFF-A3ED-7E0CE81C9E2D}" dt="2025-11-06T16:28:07.477" v="7686" actId="1076"/>
          <ac:picMkLst>
            <pc:docMk/>
            <pc:sldMk cId="1051150102" sldId="303"/>
            <ac:picMk id="3" creationId="{1E0C40A6-E474-69D4-4E9B-819FC5A393C4}"/>
          </ac:picMkLst>
        </pc:picChg>
        <pc:picChg chg="mod">
          <ac:chgData name="Wiers, J (Jolanda)" userId="5e7f9b9c-78f3-4ded-b70a-5201cdb0994b" providerId="ADAL" clId="{CD6DCA5B-8CA5-4AFF-A3ED-7E0CE81C9E2D}" dt="2025-11-06T16:27:56.812" v="7685" actId="1076"/>
          <ac:picMkLst>
            <pc:docMk/>
            <pc:sldMk cId="1051150102" sldId="303"/>
            <ac:picMk id="4" creationId="{0FD6E081-C2A5-428B-69D8-7736D1407F16}"/>
          </ac:picMkLst>
        </pc:picChg>
      </pc:sldChg>
      <pc:sldChg chg="addSp delSp modSp mod">
        <pc:chgData name="Wiers, J (Jolanda)" userId="5e7f9b9c-78f3-4ded-b70a-5201cdb0994b" providerId="ADAL" clId="{CD6DCA5B-8CA5-4AFF-A3ED-7E0CE81C9E2D}" dt="2025-11-06T16:26:54.471" v="7681" actId="1076"/>
        <pc:sldMkLst>
          <pc:docMk/>
          <pc:sldMk cId="621015859" sldId="305"/>
        </pc:sldMkLst>
        <pc:picChg chg="add mod ord">
          <ac:chgData name="Wiers, J (Jolanda)" userId="5e7f9b9c-78f3-4ded-b70a-5201cdb0994b" providerId="ADAL" clId="{CD6DCA5B-8CA5-4AFF-A3ED-7E0CE81C9E2D}" dt="2025-11-06T16:26:54.471" v="7681" actId="1076"/>
          <ac:picMkLst>
            <pc:docMk/>
            <pc:sldMk cId="621015859" sldId="305"/>
            <ac:picMk id="3" creationId="{34AB9D0A-52CE-9F64-71F1-63BC9D526855}"/>
          </ac:picMkLst>
        </pc:picChg>
        <pc:picChg chg="add mod">
          <ac:chgData name="Wiers, J (Jolanda)" userId="5e7f9b9c-78f3-4ded-b70a-5201cdb0994b" providerId="ADAL" clId="{CD6DCA5B-8CA5-4AFF-A3ED-7E0CE81C9E2D}" dt="2025-11-06T16:26:49.463" v="7680" actId="1076"/>
          <ac:picMkLst>
            <pc:docMk/>
            <pc:sldMk cId="621015859" sldId="305"/>
            <ac:picMk id="8" creationId="{07E6FDFD-EC3B-84BC-BF73-ADAE64D7D095}"/>
          </ac:picMkLst>
        </pc:picChg>
      </pc:sldChg>
      <pc:sldChg chg="addSp delSp modSp mod">
        <pc:chgData name="Wiers, J (Jolanda)" userId="5e7f9b9c-78f3-4ded-b70a-5201cdb0994b" providerId="ADAL" clId="{CD6DCA5B-8CA5-4AFF-A3ED-7E0CE81C9E2D}" dt="2025-11-10T14:33:24.815" v="7740" actId="20577"/>
        <pc:sldMkLst>
          <pc:docMk/>
          <pc:sldMk cId="3521976567" sldId="307"/>
        </pc:sldMkLst>
        <pc:spChg chg="mod ord">
          <ac:chgData name="Wiers, J (Jolanda)" userId="5e7f9b9c-78f3-4ded-b70a-5201cdb0994b" providerId="ADAL" clId="{CD6DCA5B-8CA5-4AFF-A3ED-7E0CE81C9E2D}" dt="2025-11-10T14:33:24.815" v="7740" actId="20577"/>
          <ac:spMkLst>
            <pc:docMk/>
            <pc:sldMk cId="3521976567" sldId="307"/>
            <ac:spMk id="2" creationId="{364D5956-AB35-49C0-9157-F2FD69FB8373}"/>
          </ac:spMkLst>
        </pc:spChg>
        <pc:spChg chg="add mod">
          <ac:chgData name="Wiers, J (Jolanda)" userId="5e7f9b9c-78f3-4ded-b70a-5201cdb0994b" providerId="ADAL" clId="{CD6DCA5B-8CA5-4AFF-A3ED-7E0CE81C9E2D}" dt="2025-11-06T08:54:26.051" v="168" actId="1076"/>
          <ac:spMkLst>
            <pc:docMk/>
            <pc:sldMk cId="3521976567" sldId="307"/>
            <ac:spMk id="10" creationId="{BCC028A3-C92D-5341-23A4-5C9D2D06D534}"/>
          </ac:spMkLst>
        </pc:spChg>
        <pc:spChg chg="add mod">
          <ac:chgData name="Wiers, J (Jolanda)" userId="5e7f9b9c-78f3-4ded-b70a-5201cdb0994b" providerId="ADAL" clId="{CD6DCA5B-8CA5-4AFF-A3ED-7E0CE81C9E2D}" dt="2025-11-06T08:57:57.123" v="244" actId="1076"/>
          <ac:spMkLst>
            <pc:docMk/>
            <pc:sldMk cId="3521976567" sldId="307"/>
            <ac:spMk id="11" creationId="{F5BFD21C-3E03-4E4E-E611-7C07406E431F}"/>
          </ac:spMkLst>
        </pc:spChg>
        <pc:spChg chg="add mod">
          <ac:chgData name="Wiers, J (Jolanda)" userId="5e7f9b9c-78f3-4ded-b70a-5201cdb0994b" providerId="ADAL" clId="{CD6DCA5B-8CA5-4AFF-A3ED-7E0CE81C9E2D}" dt="2025-11-06T08:56:10.026" v="226" actId="20577"/>
          <ac:spMkLst>
            <pc:docMk/>
            <pc:sldMk cId="3521976567" sldId="307"/>
            <ac:spMk id="12" creationId="{64FF615B-DDAD-CEA9-FE34-9A91437424FE}"/>
          </ac:spMkLst>
        </pc:spChg>
        <pc:spChg chg="add mod">
          <ac:chgData name="Wiers, J (Jolanda)" userId="5e7f9b9c-78f3-4ded-b70a-5201cdb0994b" providerId="ADAL" clId="{CD6DCA5B-8CA5-4AFF-A3ED-7E0CE81C9E2D}" dt="2025-11-06T08:55:50.263" v="206" actId="20577"/>
          <ac:spMkLst>
            <pc:docMk/>
            <pc:sldMk cId="3521976567" sldId="307"/>
            <ac:spMk id="13" creationId="{A21E1B30-5E62-1774-64EC-C5845ED78D7E}"/>
          </ac:spMkLst>
        </pc:spChg>
        <pc:spChg chg="add mod">
          <ac:chgData name="Wiers, J (Jolanda)" userId="5e7f9b9c-78f3-4ded-b70a-5201cdb0994b" providerId="ADAL" clId="{CD6DCA5B-8CA5-4AFF-A3ED-7E0CE81C9E2D}" dt="2025-11-06T08:56:49.743" v="236" actId="1076"/>
          <ac:spMkLst>
            <pc:docMk/>
            <pc:sldMk cId="3521976567" sldId="307"/>
            <ac:spMk id="14" creationId="{FDEB1C7D-BFE1-8842-FF96-DA9499B5E768}"/>
          </ac:spMkLst>
        </pc:spChg>
        <pc:spChg chg="add mod">
          <ac:chgData name="Wiers, J (Jolanda)" userId="5e7f9b9c-78f3-4ded-b70a-5201cdb0994b" providerId="ADAL" clId="{CD6DCA5B-8CA5-4AFF-A3ED-7E0CE81C9E2D}" dt="2025-11-06T08:56:59.487" v="239" actId="20577"/>
          <ac:spMkLst>
            <pc:docMk/>
            <pc:sldMk cId="3521976567" sldId="307"/>
            <ac:spMk id="15" creationId="{AEDF2B95-BCDA-76D1-CF73-F7AECF104B75}"/>
          </ac:spMkLst>
        </pc:spChg>
        <pc:spChg chg="add mod">
          <ac:chgData name="Wiers, J (Jolanda)" userId="5e7f9b9c-78f3-4ded-b70a-5201cdb0994b" providerId="ADAL" clId="{CD6DCA5B-8CA5-4AFF-A3ED-7E0CE81C9E2D}" dt="2025-11-06T08:57:09.793" v="243" actId="20577"/>
          <ac:spMkLst>
            <pc:docMk/>
            <pc:sldMk cId="3521976567" sldId="307"/>
            <ac:spMk id="16" creationId="{2F7021B3-F5E4-2900-C88E-2FA7F70EE8F1}"/>
          </ac:spMkLst>
        </pc:spChg>
        <pc:spChg chg="add mod">
          <ac:chgData name="Wiers, J (Jolanda)" userId="5e7f9b9c-78f3-4ded-b70a-5201cdb0994b" providerId="ADAL" clId="{CD6DCA5B-8CA5-4AFF-A3ED-7E0CE81C9E2D}" dt="2025-11-06T13:04:41.870" v="5717" actId="20577"/>
          <ac:spMkLst>
            <pc:docMk/>
            <pc:sldMk cId="3521976567" sldId="307"/>
            <ac:spMk id="36" creationId="{3AA05B3F-18FE-6AE4-9535-B4E5682EAEFD}"/>
          </ac:spMkLst>
        </pc:spChg>
        <pc:picChg chg="mod">
          <ac:chgData name="Wiers, J (Jolanda)" userId="5e7f9b9c-78f3-4ded-b70a-5201cdb0994b" providerId="ADAL" clId="{CD6DCA5B-8CA5-4AFF-A3ED-7E0CE81C9E2D}" dt="2025-11-06T09:32:54.719" v="1121" actId="1076"/>
          <ac:picMkLst>
            <pc:docMk/>
            <pc:sldMk cId="3521976567" sldId="307"/>
            <ac:picMk id="4" creationId="{95B54DC6-D546-7088-D8BF-473EF2B48B67}"/>
          </ac:picMkLst>
        </pc:picChg>
        <pc:picChg chg="add mod">
          <ac:chgData name="Wiers, J (Jolanda)" userId="5e7f9b9c-78f3-4ded-b70a-5201cdb0994b" providerId="ADAL" clId="{CD6DCA5B-8CA5-4AFF-A3ED-7E0CE81C9E2D}" dt="2025-11-06T08:52:44.817" v="156" actId="1076"/>
          <ac:picMkLst>
            <pc:docMk/>
            <pc:sldMk cId="3521976567" sldId="307"/>
            <ac:picMk id="5" creationId="{930B370B-AFDA-2994-1588-D940705BDA02}"/>
          </ac:picMkLst>
        </pc:picChg>
        <pc:cxnChg chg="add mod">
          <ac:chgData name="Wiers, J (Jolanda)" userId="5e7f9b9c-78f3-4ded-b70a-5201cdb0994b" providerId="ADAL" clId="{CD6DCA5B-8CA5-4AFF-A3ED-7E0CE81C9E2D}" dt="2025-11-06T08:53:43.514" v="161" actId="14100"/>
          <ac:cxnSpMkLst>
            <pc:docMk/>
            <pc:sldMk cId="3521976567" sldId="307"/>
            <ac:cxnSpMk id="7" creationId="{A5BB6C05-6FED-26CC-01BA-71CEB81B0F35}"/>
          </ac:cxnSpMkLst>
        </pc:cxnChg>
        <pc:cxnChg chg="add mod">
          <ac:chgData name="Wiers, J (Jolanda)" userId="5e7f9b9c-78f3-4ded-b70a-5201cdb0994b" providerId="ADAL" clId="{CD6DCA5B-8CA5-4AFF-A3ED-7E0CE81C9E2D}" dt="2025-11-06T09:33:28.118" v="1125" actId="1582"/>
          <ac:cxnSpMkLst>
            <pc:docMk/>
            <pc:sldMk cId="3521976567" sldId="307"/>
            <ac:cxnSpMk id="23" creationId="{633A0E95-FF06-4BA3-3898-EE108EF7CA88}"/>
          </ac:cxnSpMkLst>
        </pc:cxnChg>
        <pc:cxnChg chg="add mod">
          <ac:chgData name="Wiers, J (Jolanda)" userId="5e7f9b9c-78f3-4ded-b70a-5201cdb0994b" providerId="ADAL" clId="{CD6DCA5B-8CA5-4AFF-A3ED-7E0CE81C9E2D}" dt="2025-11-06T09:33:36.785" v="1128" actId="14100"/>
          <ac:cxnSpMkLst>
            <pc:docMk/>
            <pc:sldMk cId="3521976567" sldId="307"/>
            <ac:cxnSpMk id="24" creationId="{C7825240-791C-C73D-F38D-7AC556A1C877}"/>
          </ac:cxnSpMkLst>
        </pc:cxnChg>
        <pc:cxnChg chg="add mod">
          <ac:chgData name="Wiers, J (Jolanda)" userId="5e7f9b9c-78f3-4ded-b70a-5201cdb0994b" providerId="ADAL" clId="{CD6DCA5B-8CA5-4AFF-A3ED-7E0CE81C9E2D}" dt="2025-11-06T09:33:44.810" v="1131" actId="14100"/>
          <ac:cxnSpMkLst>
            <pc:docMk/>
            <pc:sldMk cId="3521976567" sldId="307"/>
            <ac:cxnSpMk id="26" creationId="{958AC5B8-2F6B-55A0-F7D2-F4F34D1D84F6}"/>
          </ac:cxnSpMkLst>
        </pc:cxnChg>
        <pc:cxnChg chg="add mod">
          <ac:chgData name="Wiers, J (Jolanda)" userId="5e7f9b9c-78f3-4ded-b70a-5201cdb0994b" providerId="ADAL" clId="{CD6DCA5B-8CA5-4AFF-A3ED-7E0CE81C9E2D}" dt="2025-11-06T09:33:53.162" v="1134" actId="14100"/>
          <ac:cxnSpMkLst>
            <pc:docMk/>
            <pc:sldMk cId="3521976567" sldId="307"/>
            <ac:cxnSpMk id="28" creationId="{6225F8E7-AD02-1A89-78DC-401765557A7E}"/>
          </ac:cxnSpMkLst>
        </pc:cxnChg>
        <pc:cxnChg chg="add mod">
          <ac:chgData name="Wiers, J (Jolanda)" userId="5e7f9b9c-78f3-4ded-b70a-5201cdb0994b" providerId="ADAL" clId="{CD6DCA5B-8CA5-4AFF-A3ED-7E0CE81C9E2D}" dt="2025-11-06T09:34:00.585" v="1137" actId="14100"/>
          <ac:cxnSpMkLst>
            <pc:docMk/>
            <pc:sldMk cId="3521976567" sldId="307"/>
            <ac:cxnSpMk id="30" creationId="{8E8A23BD-EF9A-06E8-1A0E-B1587F35DC64}"/>
          </ac:cxnSpMkLst>
        </pc:cxnChg>
        <pc:cxnChg chg="add mod">
          <ac:chgData name="Wiers, J (Jolanda)" userId="5e7f9b9c-78f3-4ded-b70a-5201cdb0994b" providerId="ADAL" clId="{CD6DCA5B-8CA5-4AFF-A3ED-7E0CE81C9E2D}" dt="2025-11-06T09:34:07.738" v="1140" actId="14100"/>
          <ac:cxnSpMkLst>
            <pc:docMk/>
            <pc:sldMk cId="3521976567" sldId="307"/>
            <ac:cxnSpMk id="32" creationId="{687D7993-3032-4C47-DD63-3947DCBE9D5D}"/>
          </ac:cxnSpMkLst>
        </pc:cxnChg>
        <pc:cxnChg chg="add mod">
          <ac:chgData name="Wiers, J (Jolanda)" userId="5e7f9b9c-78f3-4ded-b70a-5201cdb0994b" providerId="ADAL" clId="{CD6DCA5B-8CA5-4AFF-A3ED-7E0CE81C9E2D}" dt="2025-11-06T09:34:17.176" v="1144" actId="14100"/>
          <ac:cxnSpMkLst>
            <pc:docMk/>
            <pc:sldMk cId="3521976567" sldId="307"/>
            <ac:cxnSpMk id="34" creationId="{494440D8-A071-10A6-1F38-9AE579E68555}"/>
          </ac:cxnSpMkLst>
        </pc:cxnChg>
      </pc:sldChg>
      <pc:sldChg chg="modSp mod ord">
        <pc:chgData name="Wiers, J (Jolanda)" userId="5e7f9b9c-78f3-4ded-b70a-5201cdb0994b" providerId="ADAL" clId="{CD6DCA5B-8CA5-4AFF-A3ED-7E0CE81C9E2D}" dt="2025-11-11T14:59:04.087" v="8113" actId="20578"/>
        <pc:sldMkLst>
          <pc:docMk/>
          <pc:sldMk cId="2075301564" sldId="309"/>
        </pc:sldMkLst>
        <pc:spChg chg="mod">
          <ac:chgData name="Wiers, J (Jolanda)" userId="5e7f9b9c-78f3-4ded-b70a-5201cdb0994b" providerId="ADAL" clId="{CD6DCA5B-8CA5-4AFF-A3ED-7E0CE81C9E2D}" dt="2025-11-06T13:55:23.168" v="7108"/>
          <ac:spMkLst>
            <pc:docMk/>
            <pc:sldMk cId="2075301564" sldId="309"/>
            <ac:spMk id="2" creationId="{364D5956-AB35-49C0-9157-F2FD69FB8373}"/>
          </ac:spMkLst>
        </pc:spChg>
        <pc:spChg chg="mod">
          <ac:chgData name="Wiers, J (Jolanda)" userId="5e7f9b9c-78f3-4ded-b70a-5201cdb0994b" providerId="ADAL" clId="{CD6DCA5B-8CA5-4AFF-A3ED-7E0CE81C9E2D}" dt="2025-11-11T14:59:04.087" v="8113" actId="20578"/>
          <ac:spMkLst>
            <pc:docMk/>
            <pc:sldMk cId="2075301564" sldId="309"/>
            <ac:spMk id="3" creationId="{C1ABD2ED-8E53-463D-83E1-1DBCCAC77705}"/>
          </ac:spMkLst>
        </pc:spChg>
      </pc:sldChg>
      <pc:sldChg chg="del">
        <pc:chgData name="Wiers, J (Jolanda)" userId="5e7f9b9c-78f3-4ded-b70a-5201cdb0994b" providerId="ADAL" clId="{CD6DCA5B-8CA5-4AFF-A3ED-7E0CE81C9E2D}" dt="2025-11-06T11:36:29.013" v="4858" actId="2696"/>
        <pc:sldMkLst>
          <pc:docMk/>
          <pc:sldMk cId="3828983766" sldId="310"/>
        </pc:sldMkLst>
      </pc:sldChg>
      <pc:sldChg chg="modSp mod">
        <pc:chgData name="Wiers, J (Jolanda)" userId="5e7f9b9c-78f3-4ded-b70a-5201cdb0994b" providerId="ADAL" clId="{CD6DCA5B-8CA5-4AFF-A3ED-7E0CE81C9E2D}" dt="2025-11-11T11:58:36.728" v="8107" actId="113"/>
        <pc:sldMkLst>
          <pc:docMk/>
          <pc:sldMk cId="2790613522" sldId="311"/>
        </pc:sldMkLst>
        <pc:spChg chg="mod">
          <ac:chgData name="Wiers, J (Jolanda)" userId="5e7f9b9c-78f3-4ded-b70a-5201cdb0994b" providerId="ADAL" clId="{CD6DCA5B-8CA5-4AFF-A3ED-7E0CE81C9E2D}" dt="2025-11-06T13:34:08.469" v="6493" actId="27636"/>
          <ac:spMkLst>
            <pc:docMk/>
            <pc:sldMk cId="2790613522" sldId="311"/>
            <ac:spMk id="2" creationId="{364D5956-AB35-49C0-9157-F2FD69FB8373}"/>
          </ac:spMkLst>
        </pc:spChg>
        <pc:spChg chg="mod">
          <ac:chgData name="Wiers, J (Jolanda)" userId="5e7f9b9c-78f3-4ded-b70a-5201cdb0994b" providerId="ADAL" clId="{CD6DCA5B-8CA5-4AFF-A3ED-7E0CE81C9E2D}" dt="2025-11-11T11:58:36.728" v="8107" actId="113"/>
          <ac:spMkLst>
            <pc:docMk/>
            <pc:sldMk cId="2790613522" sldId="311"/>
            <ac:spMk id="3" creationId="{C1ABD2ED-8E53-463D-83E1-1DBCCAC77705}"/>
          </ac:spMkLst>
        </pc:spChg>
      </pc:sldChg>
      <pc:sldChg chg="modSp mod ord">
        <pc:chgData name="Wiers, J (Jolanda)" userId="5e7f9b9c-78f3-4ded-b70a-5201cdb0994b" providerId="ADAL" clId="{CD6DCA5B-8CA5-4AFF-A3ED-7E0CE81C9E2D}" dt="2025-11-11T11:57:06.766" v="8091" actId="20577"/>
        <pc:sldMkLst>
          <pc:docMk/>
          <pc:sldMk cId="1156328826" sldId="313"/>
        </pc:sldMkLst>
        <pc:spChg chg="mod">
          <ac:chgData name="Wiers, J (Jolanda)" userId="5e7f9b9c-78f3-4ded-b70a-5201cdb0994b" providerId="ADAL" clId="{CD6DCA5B-8CA5-4AFF-A3ED-7E0CE81C9E2D}" dt="2025-11-06T11:04:32.003" v="4418" actId="6549"/>
          <ac:spMkLst>
            <pc:docMk/>
            <pc:sldMk cId="1156328826" sldId="313"/>
            <ac:spMk id="2" creationId="{364D5956-AB35-49C0-9157-F2FD69FB8373}"/>
          </ac:spMkLst>
        </pc:spChg>
        <pc:spChg chg="mod">
          <ac:chgData name="Wiers, J (Jolanda)" userId="5e7f9b9c-78f3-4ded-b70a-5201cdb0994b" providerId="ADAL" clId="{CD6DCA5B-8CA5-4AFF-A3ED-7E0CE81C9E2D}" dt="2025-11-11T11:57:06.766" v="8091" actId="20577"/>
          <ac:spMkLst>
            <pc:docMk/>
            <pc:sldMk cId="1156328826" sldId="313"/>
            <ac:spMk id="3" creationId="{C1ABD2ED-8E53-463D-83E1-1DBCCAC77705}"/>
          </ac:spMkLst>
        </pc:spChg>
      </pc:sldChg>
      <pc:sldChg chg="del">
        <pc:chgData name="Wiers, J (Jolanda)" userId="5e7f9b9c-78f3-4ded-b70a-5201cdb0994b" providerId="ADAL" clId="{CD6DCA5B-8CA5-4AFF-A3ED-7E0CE81C9E2D}" dt="2025-11-06T11:31:26.987" v="4752" actId="2696"/>
        <pc:sldMkLst>
          <pc:docMk/>
          <pc:sldMk cId="3298258270" sldId="314"/>
        </pc:sldMkLst>
      </pc:sldChg>
      <pc:sldChg chg="del">
        <pc:chgData name="Wiers, J (Jolanda)" userId="5e7f9b9c-78f3-4ded-b70a-5201cdb0994b" providerId="ADAL" clId="{CD6DCA5B-8CA5-4AFF-A3ED-7E0CE81C9E2D}" dt="2025-11-06T11:31:16.881" v="4751" actId="2696"/>
        <pc:sldMkLst>
          <pc:docMk/>
          <pc:sldMk cId="2126908181" sldId="316"/>
        </pc:sldMkLst>
      </pc:sldChg>
      <pc:sldChg chg="modSp mod ord">
        <pc:chgData name="Wiers, J (Jolanda)" userId="5e7f9b9c-78f3-4ded-b70a-5201cdb0994b" providerId="ADAL" clId="{CD6DCA5B-8CA5-4AFF-A3ED-7E0CE81C9E2D}" dt="2025-11-06T16:02:01.906" v="7492" actId="20577"/>
        <pc:sldMkLst>
          <pc:docMk/>
          <pc:sldMk cId="2885005375" sldId="317"/>
        </pc:sldMkLst>
        <pc:spChg chg="mod">
          <ac:chgData name="Wiers, J (Jolanda)" userId="5e7f9b9c-78f3-4ded-b70a-5201cdb0994b" providerId="ADAL" clId="{CD6DCA5B-8CA5-4AFF-A3ED-7E0CE81C9E2D}" dt="2025-11-06T16:02:01.906" v="7492" actId="20577"/>
          <ac:spMkLst>
            <pc:docMk/>
            <pc:sldMk cId="2885005375" sldId="317"/>
            <ac:spMk id="4" creationId="{5DACC5DA-F7FE-424F-0799-9FF8B75B1E47}"/>
          </ac:spMkLst>
        </pc:spChg>
      </pc:sldChg>
      <pc:sldChg chg="del">
        <pc:chgData name="Wiers, J (Jolanda)" userId="5e7f9b9c-78f3-4ded-b70a-5201cdb0994b" providerId="ADAL" clId="{CD6DCA5B-8CA5-4AFF-A3ED-7E0CE81C9E2D}" dt="2025-11-10T14:57:39.538" v="7974" actId="47"/>
        <pc:sldMkLst>
          <pc:docMk/>
          <pc:sldMk cId="909919884" sldId="319"/>
        </pc:sldMkLst>
      </pc:sldChg>
      <pc:sldChg chg="del">
        <pc:chgData name="Wiers, J (Jolanda)" userId="5e7f9b9c-78f3-4ded-b70a-5201cdb0994b" providerId="ADAL" clId="{CD6DCA5B-8CA5-4AFF-A3ED-7E0CE81C9E2D}" dt="2025-11-10T14:57:37.974" v="7973" actId="47"/>
        <pc:sldMkLst>
          <pc:docMk/>
          <pc:sldMk cId="4110671640" sldId="320"/>
        </pc:sldMkLst>
      </pc:sldChg>
      <pc:sldChg chg="del">
        <pc:chgData name="Wiers, J (Jolanda)" userId="5e7f9b9c-78f3-4ded-b70a-5201cdb0994b" providerId="ADAL" clId="{CD6DCA5B-8CA5-4AFF-A3ED-7E0CE81C9E2D}" dt="2025-11-10T14:57:36.335" v="7972" actId="47"/>
        <pc:sldMkLst>
          <pc:docMk/>
          <pc:sldMk cId="62981798" sldId="321"/>
        </pc:sldMkLst>
      </pc:sldChg>
      <pc:sldChg chg="del">
        <pc:chgData name="Wiers, J (Jolanda)" userId="5e7f9b9c-78f3-4ded-b70a-5201cdb0994b" providerId="ADAL" clId="{CD6DCA5B-8CA5-4AFF-A3ED-7E0CE81C9E2D}" dt="2025-11-10T14:57:34.587" v="7971" actId="47"/>
        <pc:sldMkLst>
          <pc:docMk/>
          <pc:sldMk cId="3897177826" sldId="322"/>
        </pc:sldMkLst>
      </pc:sldChg>
      <pc:sldChg chg="del">
        <pc:chgData name="Wiers, J (Jolanda)" userId="5e7f9b9c-78f3-4ded-b70a-5201cdb0994b" providerId="ADAL" clId="{CD6DCA5B-8CA5-4AFF-A3ED-7E0CE81C9E2D}" dt="2025-11-10T14:57:32.383" v="7970" actId="47"/>
        <pc:sldMkLst>
          <pc:docMk/>
          <pc:sldMk cId="626139206" sldId="323"/>
        </pc:sldMkLst>
      </pc:sldChg>
      <pc:sldChg chg="del">
        <pc:chgData name="Wiers, J (Jolanda)" userId="5e7f9b9c-78f3-4ded-b70a-5201cdb0994b" providerId="ADAL" clId="{CD6DCA5B-8CA5-4AFF-A3ED-7E0CE81C9E2D}" dt="2025-11-10T14:57:30.752" v="7969" actId="47"/>
        <pc:sldMkLst>
          <pc:docMk/>
          <pc:sldMk cId="1413272410" sldId="324"/>
        </pc:sldMkLst>
      </pc:sldChg>
      <pc:sldChg chg="del">
        <pc:chgData name="Wiers, J (Jolanda)" userId="5e7f9b9c-78f3-4ded-b70a-5201cdb0994b" providerId="ADAL" clId="{CD6DCA5B-8CA5-4AFF-A3ED-7E0CE81C9E2D}" dt="2025-11-10T14:57:28.960" v="7968" actId="47"/>
        <pc:sldMkLst>
          <pc:docMk/>
          <pc:sldMk cId="4034965445" sldId="325"/>
        </pc:sldMkLst>
      </pc:sldChg>
      <pc:sldChg chg="addSp modSp mod ord">
        <pc:chgData name="Wiers, J (Jolanda)" userId="5e7f9b9c-78f3-4ded-b70a-5201cdb0994b" providerId="ADAL" clId="{CD6DCA5B-8CA5-4AFF-A3ED-7E0CE81C9E2D}" dt="2025-11-06T11:40:48.138" v="4888" actId="1076"/>
        <pc:sldMkLst>
          <pc:docMk/>
          <pc:sldMk cId="2728778090" sldId="326"/>
        </pc:sldMkLst>
        <pc:spChg chg="mod">
          <ac:chgData name="Wiers, J (Jolanda)" userId="5e7f9b9c-78f3-4ded-b70a-5201cdb0994b" providerId="ADAL" clId="{CD6DCA5B-8CA5-4AFF-A3ED-7E0CE81C9E2D}" dt="2025-11-06T11:39:21.416" v="4886" actId="1582"/>
          <ac:spMkLst>
            <pc:docMk/>
            <pc:sldMk cId="2728778090" sldId="326"/>
            <ac:spMk id="6" creationId="{504EF72A-5D64-661C-B34B-3AE9D8803656}"/>
          </ac:spMkLst>
        </pc:spChg>
        <pc:spChg chg="mod">
          <ac:chgData name="Wiers, J (Jolanda)" userId="5e7f9b9c-78f3-4ded-b70a-5201cdb0994b" providerId="ADAL" clId="{CD6DCA5B-8CA5-4AFF-A3ED-7E0CE81C9E2D}" dt="2025-11-06T11:39:02.487" v="4884" actId="207"/>
          <ac:spMkLst>
            <pc:docMk/>
            <pc:sldMk cId="2728778090" sldId="326"/>
            <ac:spMk id="8" creationId="{E732ED2A-F7D4-B7FA-F4D8-D83912AE82F3}"/>
          </ac:spMkLst>
        </pc:spChg>
        <pc:picChg chg="add mod">
          <ac:chgData name="Wiers, J (Jolanda)" userId="5e7f9b9c-78f3-4ded-b70a-5201cdb0994b" providerId="ADAL" clId="{CD6DCA5B-8CA5-4AFF-A3ED-7E0CE81C9E2D}" dt="2025-11-06T11:40:48.138" v="4888" actId="1076"/>
          <ac:picMkLst>
            <pc:docMk/>
            <pc:sldMk cId="2728778090" sldId="326"/>
            <ac:picMk id="7" creationId="{F0E399A5-0679-1C83-60A2-917E1FA83CFF}"/>
          </ac:picMkLst>
        </pc:picChg>
      </pc:sldChg>
      <pc:sldChg chg="modSp mod ord">
        <pc:chgData name="Wiers, J (Jolanda)" userId="5e7f9b9c-78f3-4ded-b70a-5201cdb0994b" providerId="ADAL" clId="{CD6DCA5B-8CA5-4AFF-A3ED-7E0CE81C9E2D}" dt="2025-11-06T11:32:44.022" v="4772" actId="20577"/>
        <pc:sldMkLst>
          <pc:docMk/>
          <pc:sldMk cId="204001123" sldId="328"/>
        </pc:sldMkLst>
        <pc:spChg chg="mod">
          <ac:chgData name="Wiers, J (Jolanda)" userId="5e7f9b9c-78f3-4ded-b70a-5201cdb0994b" providerId="ADAL" clId="{CD6DCA5B-8CA5-4AFF-A3ED-7E0CE81C9E2D}" dt="2025-11-06T11:32:44.022" v="4772" actId="20577"/>
          <ac:spMkLst>
            <pc:docMk/>
            <pc:sldMk cId="204001123" sldId="328"/>
            <ac:spMk id="2" creationId="{364D5956-AB35-49C0-9157-F2FD69FB8373}"/>
          </ac:spMkLst>
        </pc:spChg>
      </pc:sldChg>
      <pc:sldChg chg="new del">
        <pc:chgData name="Wiers, J (Jolanda)" userId="5e7f9b9c-78f3-4ded-b70a-5201cdb0994b" providerId="ADAL" clId="{CD6DCA5B-8CA5-4AFF-A3ED-7E0CE81C9E2D}" dt="2025-11-06T10:05:48.751" v="2300" actId="47"/>
        <pc:sldMkLst>
          <pc:docMk/>
          <pc:sldMk cId="1655792001" sldId="329"/>
        </pc:sldMkLst>
      </pc:sldChg>
      <pc:sldChg chg="modSp add mod ord">
        <pc:chgData name="Wiers, J (Jolanda)" userId="5e7f9b9c-78f3-4ded-b70a-5201cdb0994b" providerId="ADAL" clId="{CD6DCA5B-8CA5-4AFF-A3ED-7E0CE81C9E2D}" dt="2025-11-10T14:50:49.605" v="7807" actId="20577"/>
        <pc:sldMkLst>
          <pc:docMk/>
          <pc:sldMk cId="4003787692" sldId="329"/>
        </pc:sldMkLst>
        <pc:spChg chg="mod">
          <ac:chgData name="Wiers, J (Jolanda)" userId="5e7f9b9c-78f3-4ded-b70a-5201cdb0994b" providerId="ADAL" clId="{CD6DCA5B-8CA5-4AFF-A3ED-7E0CE81C9E2D}" dt="2025-11-06T13:54:04.707" v="7043" actId="20577"/>
          <ac:spMkLst>
            <pc:docMk/>
            <pc:sldMk cId="4003787692" sldId="329"/>
            <ac:spMk id="2" creationId="{535A57C7-1111-8093-7004-D99711F4B855}"/>
          </ac:spMkLst>
        </pc:spChg>
        <pc:spChg chg="mod">
          <ac:chgData name="Wiers, J (Jolanda)" userId="5e7f9b9c-78f3-4ded-b70a-5201cdb0994b" providerId="ADAL" clId="{CD6DCA5B-8CA5-4AFF-A3ED-7E0CE81C9E2D}" dt="2025-11-10T14:50:49.605" v="7807" actId="20577"/>
          <ac:spMkLst>
            <pc:docMk/>
            <pc:sldMk cId="4003787692" sldId="329"/>
            <ac:spMk id="3" creationId="{037C0ABE-337F-109F-F676-E6EB6AE86B40}"/>
          </ac:spMkLst>
        </pc:spChg>
      </pc:sldChg>
      <pc:sldChg chg="addSp delSp modSp add mod">
        <pc:chgData name="Wiers, J (Jolanda)" userId="5e7f9b9c-78f3-4ded-b70a-5201cdb0994b" providerId="ADAL" clId="{CD6DCA5B-8CA5-4AFF-A3ED-7E0CE81C9E2D}" dt="2025-11-10T14:53:46.123" v="7825" actId="20577"/>
        <pc:sldMkLst>
          <pc:docMk/>
          <pc:sldMk cId="702967001" sldId="330"/>
        </pc:sldMkLst>
        <pc:spChg chg="add mod">
          <ac:chgData name="Wiers, J (Jolanda)" userId="5e7f9b9c-78f3-4ded-b70a-5201cdb0994b" providerId="ADAL" clId="{CD6DCA5B-8CA5-4AFF-A3ED-7E0CE81C9E2D}" dt="2025-11-06T16:37:37.461" v="7702" actId="1076"/>
          <ac:spMkLst>
            <pc:docMk/>
            <pc:sldMk cId="702967001" sldId="330"/>
            <ac:spMk id="10" creationId="{124B8189-5F20-9B7B-EF30-CECA1C73624F}"/>
          </ac:spMkLst>
        </pc:spChg>
        <pc:spChg chg="add mod">
          <ac:chgData name="Wiers, J (Jolanda)" userId="5e7f9b9c-78f3-4ded-b70a-5201cdb0994b" providerId="ADAL" clId="{CD6DCA5B-8CA5-4AFF-A3ED-7E0CE81C9E2D}" dt="2025-11-10T14:53:46.123" v="7825" actId="20577"/>
          <ac:spMkLst>
            <pc:docMk/>
            <pc:sldMk cId="702967001" sldId="330"/>
            <ac:spMk id="11" creationId="{2AC16A3D-8BB9-77B0-373B-611DF17E45AC}"/>
          </ac:spMkLst>
        </pc:spChg>
        <pc:spChg chg="add mod">
          <ac:chgData name="Wiers, J (Jolanda)" userId="5e7f9b9c-78f3-4ded-b70a-5201cdb0994b" providerId="ADAL" clId="{CD6DCA5B-8CA5-4AFF-A3ED-7E0CE81C9E2D}" dt="2025-11-06T16:38:35.029" v="7711" actId="1076"/>
          <ac:spMkLst>
            <pc:docMk/>
            <pc:sldMk cId="702967001" sldId="330"/>
            <ac:spMk id="14" creationId="{1BFE2B1E-6587-E5DF-B4E5-D159B5892500}"/>
          </ac:spMkLst>
        </pc:spChg>
        <pc:spChg chg="add mod">
          <ac:chgData name="Wiers, J (Jolanda)" userId="5e7f9b9c-78f3-4ded-b70a-5201cdb0994b" providerId="ADAL" clId="{CD6DCA5B-8CA5-4AFF-A3ED-7E0CE81C9E2D}" dt="2025-11-06T16:19:07.527" v="7668" actId="14100"/>
          <ac:spMkLst>
            <pc:docMk/>
            <pc:sldMk cId="702967001" sldId="330"/>
            <ac:spMk id="15" creationId="{1DEE9D1A-A9CE-4EA7-DD42-E92F0749D149}"/>
          </ac:spMkLst>
        </pc:spChg>
        <pc:picChg chg="add mod">
          <ac:chgData name="Wiers, J (Jolanda)" userId="5e7f9b9c-78f3-4ded-b70a-5201cdb0994b" providerId="ADAL" clId="{CD6DCA5B-8CA5-4AFF-A3ED-7E0CE81C9E2D}" dt="2025-11-06T16:38:24.364" v="7710" actId="1076"/>
          <ac:picMkLst>
            <pc:docMk/>
            <pc:sldMk cId="702967001" sldId="330"/>
            <ac:picMk id="13" creationId="{734B7C70-AA18-5BAD-6016-5234B49C87EF}"/>
          </ac:picMkLst>
        </pc:picChg>
      </pc:sldChg>
      <pc:sldChg chg="add del">
        <pc:chgData name="Wiers, J (Jolanda)" userId="5e7f9b9c-78f3-4ded-b70a-5201cdb0994b" providerId="ADAL" clId="{CD6DCA5B-8CA5-4AFF-A3ED-7E0CE81C9E2D}" dt="2025-11-06T11:31:03.343" v="4750" actId="2696"/>
        <pc:sldMkLst>
          <pc:docMk/>
          <pc:sldMk cId="184745604" sldId="331"/>
        </pc:sldMkLst>
      </pc:sldChg>
      <pc:sldChg chg="addSp modSp add mod ord">
        <pc:chgData name="Wiers, J (Jolanda)" userId="5e7f9b9c-78f3-4ded-b70a-5201cdb0994b" providerId="ADAL" clId="{CD6DCA5B-8CA5-4AFF-A3ED-7E0CE81C9E2D}" dt="2025-11-06T16:11:55.029" v="7530" actId="14100"/>
        <pc:sldMkLst>
          <pc:docMk/>
          <pc:sldMk cId="373155894" sldId="332"/>
        </pc:sldMkLst>
        <pc:spChg chg="mod">
          <ac:chgData name="Wiers, J (Jolanda)" userId="5e7f9b9c-78f3-4ded-b70a-5201cdb0994b" providerId="ADAL" clId="{CD6DCA5B-8CA5-4AFF-A3ED-7E0CE81C9E2D}" dt="2025-11-06T10:26:20.160" v="2979" actId="6549"/>
          <ac:spMkLst>
            <pc:docMk/>
            <pc:sldMk cId="373155894" sldId="332"/>
            <ac:spMk id="2" creationId="{4FF90B7D-62AE-F2DF-6871-078C9A26D6DB}"/>
          </ac:spMkLst>
        </pc:spChg>
        <pc:spChg chg="mod">
          <ac:chgData name="Wiers, J (Jolanda)" userId="5e7f9b9c-78f3-4ded-b70a-5201cdb0994b" providerId="ADAL" clId="{CD6DCA5B-8CA5-4AFF-A3ED-7E0CE81C9E2D}" dt="2025-11-06T10:25:56.330" v="2974" actId="6549"/>
          <ac:spMkLst>
            <pc:docMk/>
            <pc:sldMk cId="373155894" sldId="332"/>
            <ac:spMk id="3" creationId="{87F78818-2FCE-D96B-278A-F04ED4A48316}"/>
          </ac:spMkLst>
        </pc:spChg>
        <pc:spChg chg="add mod">
          <ac:chgData name="Wiers, J (Jolanda)" userId="5e7f9b9c-78f3-4ded-b70a-5201cdb0994b" providerId="ADAL" clId="{CD6DCA5B-8CA5-4AFF-A3ED-7E0CE81C9E2D}" dt="2025-11-06T16:08:08.999" v="7511" actId="1076"/>
          <ac:spMkLst>
            <pc:docMk/>
            <pc:sldMk cId="373155894" sldId="332"/>
            <ac:spMk id="7" creationId="{F51106CE-BDFE-393C-9D32-833E8289DABC}"/>
          </ac:spMkLst>
        </pc:spChg>
        <pc:picChg chg="add mod">
          <ac:chgData name="Wiers, J (Jolanda)" userId="5e7f9b9c-78f3-4ded-b70a-5201cdb0994b" providerId="ADAL" clId="{CD6DCA5B-8CA5-4AFF-A3ED-7E0CE81C9E2D}" dt="2025-11-06T16:09:06.766" v="7513" actId="1076"/>
          <ac:picMkLst>
            <pc:docMk/>
            <pc:sldMk cId="373155894" sldId="332"/>
            <ac:picMk id="5" creationId="{97DBDB67-1DA9-6283-C10D-B67785C9FB1B}"/>
          </ac:picMkLst>
        </pc:picChg>
        <pc:picChg chg="add mod">
          <ac:chgData name="Wiers, J (Jolanda)" userId="5e7f9b9c-78f3-4ded-b70a-5201cdb0994b" providerId="ADAL" clId="{CD6DCA5B-8CA5-4AFF-A3ED-7E0CE81C9E2D}" dt="2025-11-06T10:26:22.632" v="2980" actId="1076"/>
          <ac:picMkLst>
            <pc:docMk/>
            <pc:sldMk cId="373155894" sldId="332"/>
            <ac:picMk id="6" creationId="{E1AF9C0E-47DC-907F-7F05-9C4DD6BB9BD8}"/>
          </ac:picMkLst>
        </pc:picChg>
        <pc:picChg chg="add mod">
          <ac:chgData name="Wiers, J (Jolanda)" userId="5e7f9b9c-78f3-4ded-b70a-5201cdb0994b" providerId="ADAL" clId="{CD6DCA5B-8CA5-4AFF-A3ED-7E0CE81C9E2D}" dt="2025-11-06T16:11:47.115" v="7528" actId="1076"/>
          <ac:picMkLst>
            <pc:docMk/>
            <pc:sldMk cId="373155894" sldId="332"/>
            <ac:picMk id="12" creationId="{43014C5A-B0C8-8D7C-A8BC-9288D0F6CB58}"/>
          </ac:picMkLst>
        </pc:picChg>
        <pc:cxnChg chg="add mod">
          <ac:chgData name="Wiers, J (Jolanda)" userId="5e7f9b9c-78f3-4ded-b70a-5201cdb0994b" providerId="ADAL" clId="{CD6DCA5B-8CA5-4AFF-A3ED-7E0CE81C9E2D}" dt="2025-11-06T16:11:51.787" v="7529" actId="14100"/>
          <ac:cxnSpMkLst>
            <pc:docMk/>
            <pc:sldMk cId="373155894" sldId="332"/>
            <ac:cxnSpMk id="8" creationId="{3DAED548-6302-0816-9501-C063CA0423DC}"/>
          </ac:cxnSpMkLst>
        </pc:cxnChg>
        <pc:cxnChg chg="add mod">
          <ac:chgData name="Wiers, J (Jolanda)" userId="5e7f9b9c-78f3-4ded-b70a-5201cdb0994b" providerId="ADAL" clId="{CD6DCA5B-8CA5-4AFF-A3ED-7E0CE81C9E2D}" dt="2025-11-06T16:11:55.029" v="7530" actId="14100"/>
          <ac:cxnSpMkLst>
            <pc:docMk/>
            <pc:sldMk cId="373155894" sldId="332"/>
            <ac:cxnSpMk id="10" creationId="{AF483EAB-51BC-6E3B-A68A-733455C3D2F9}"/>
          </ac:cxnSpMkLst>
        </pc:cxnChg>
      </pc:sldChg>
      <pc:sldChg chg="add del ord">
        <pc:chgData name="Wiers, J (Jolanda)" userId="5e7f9b9c-78f3-4ded-b70a-5201cdb0994b" providerId="ADAL" clId="{CD6DCA5B-8CA5-4AFF-A3ED-7E0CE81C9E2D}" dt="2025-11-06T13:22:45.003" v="6021" actId="2696"/>
        <pc:sldMkLst>
          <pc:docMk/>
          <pc:sldMk cId="2708910710" sldId="333"/>
        </pc:sldMkLst>
      </pc:sldChg>
      <pc:sldChg chg="add del">
        <pc:chgData name="Wiers, J (Jolanda)" userId="5e7f9b9c-78f3-4ded-b70a-5201cdb0994b" providerId="ADAL" clId="{CD6DCA5B-8CA5-4AFF-A3ED-7E0CE81C9E2D}" dt="2025-11-10T14:57:53.418" v="7975" actId="47"/>
        <pc:sldMkLst>
          <pc:docMk/>
          <pc:sldMk cId="1188495969" sldId="334"/>
        </pc:sldMkLst>
      </pc:sldChg>
      <pc:sldChg chg="modSp add mod ord">
        <pc:chgData name="Wiers, J (Jolanda)" userId="5e7f9b9c-78f3-4ded-b70a-5201cdb0994b" providerId="ADAL" clId="{CD6DCA5B-8CA5-4AFF-A3ED-7E0CE81C9E2D}" dt="2025-11-11T11:30:33.831" v="8044" actId="20577"/>
        <pc:sldMkLst>
          <pc:docMk/>
          <pc:sldMk cId="2986692723" sldId="335"/>
        </pc:sldMkLst>
        <pc:spChg chg="mod">
          <ac:chgData name="Wiers, J (Jolanda)" userId="5e7f9b9c-78f3-4ded-b70a-5201cdb0994b" providerId="ADAL" clId="{CD6DCA5B-8CA5-4AFF-A3ED-7E0CE81C9E2D}" dt="2025-11-11T11:30:33.831" v="8044" actId="20577"/>
          <ac:spMkLst>
            <pc:docMk/>
            <pc:sldMk cId="2986692723" sldId="335"/>
            <ac:spMk id="6" creationId="{34750C27-37B2-8313-436B-F116948F2759}"/>
          </ac:spMkLst>
        </pc:spChg>
      </pc:sldChg>
      <pc:sldChg chg="add">
        <pc:chgData name="Wiers, J (Jolanda)" userId="5e7f9b9c-78f3-4ded-b70a-5201cdb0994b" providerId="ADAL" clId="{CD6DCA5B-8CA5-4AFF-A3ED-7E0CE81C9E2D}" dt="2025-11-06T13:05:09.514" v="5718" actId="2890"/>
        <pc:sldMkLst>
          <pc:docMk/>
          <pc:sldMk cId="4088508127" sldId="336"/>
        </pc:sldMkLst>
      </pc:sldChg>
      <pc:sldChg chg="addSp modSp add mod ord">
        <pc:chgData name="Wiers, J (Jolanda)" userId="5e7f9b9c-78f3-4ded-b70a-5201cdb0994b" providerId="ADAL" clId="{CD6DCA5B-8CA5-4AFF-A3ED-7E0CE81C9E2D}" dt="2025-11-10T14:49:20.315" v="7804" actId="14100"/>
        <pc:sldMkLst>
          <pc:docMk/>
          <pc:sldMk cId="2650296740" sldId="337"/>
        </pc:sldMkLst>
        <pc:spChg chg="mod">
          <ac:chgData name="Wiers, J (Jolanda)" userId="5e7f9b9c-78f3-4ded-b70a-5201cdb0994b" providerId="ADAL" clId="{CD6DCA5B-8CA5-4AFF-A3ED-7E0CE81C9E2D}" dt="2025-11-06T15:39:08.750" v="7188" actId="20577"/>
          <ac:spMkLst>
            <pc:docMk/>
            <pc:sldMk cId="2650296740" sldId="337"/>
            <ac:spMk id="2" creationId="{7F5699C9-B55F-CCBD-0F78-05D60516CAC9}"/>
          </ac:spMkLst>
        </pc:spChg>
        <pc:spChg chg="mod">
          <ac:chgData name="Wiers, J (Jolanda)" userId="5e7f9b9c-78f3-4ded-b70a-5201cdb0994b" providerId="ADAL" clId="{CD6DCA5B-8CA5-4AFF-A3ED-7E0CE81C9E2D}" dt="2025-11-06T15:40:07.378" v="7194" actId="14100"/>
          <ac:spMkLst>
            <pc:docMk/>
            <pc:sldMk cId="2650296740" sldId="337"/>
            <ac:spMk id="4" creationId="{D83D313D-8920-69F7-23E0-820F0EBD74E5}"/>
          </ac:spMkLst>
        </pc:spChg>
        <pc:spChg chg="add mod">
          <ac:chgData name="Wiers, J (Jolanda)" userId="5e7f9b9c-78f3-4ded-b70a-5201cdb0994b" providerId="ADAL" clId="{CD6DCA5B-8CA5-4AFF-A3ED-7E0CE81C9E2D}" dt="2025-11-10T14:48:58.388" v="7798" actId="1582"/>
          <ac:spMkLst>
            <pc:docMk/>
            <pc:sldMk cId="2650296740" sldId="337"/>
            <ac:spMk id="6" creationId="{5FAF3D9A-192F-2EA2-2DB6-150788A5840A}"/>
          </ac:spMkLst>
        </pc:spChg>
        <pc:spChg chg="add mod">
          <ac:chgData name="Wiers, J (Jolanda)" userId="5e7f9b9c-78f3-4ded-b70a-5201cdb0994b" providerId="ADAL" clId="{CD6DCA5B-8CA5-4AFF-A3ED-7E0CE81C9E2D}" dt="2025-11-10T14:49:20.315" v="7804" actId="14100"/>
          <ac:spMkLst>
            <pc:docMk/>
            <pc:sldMk cId="2650296740" sldId="337"/>
            <ac:spMk id="7" creationId="{B50DBA70-030B-3AC8-2A06-6D110D9C88A8}"/>
          </ac:spMkLst>
        </pc:spChg>
        <pc:picChg chg="add mod">
          <ac:chgData name="Wiers, J (Jolanda)" userId="5e7f9b9c-78f3-4ded-b70a-5201cdb0994b" providerId="ADAL" clId="{CD6DCA5B-8CA5-4AFF-A3ED-7E0CE81C9E2D}" dt="2025-11-10T14:49:04.552" v="7801" actId="1076"/>
          <ac:picMkLst>
            <pc:docMk/>
            <pc:sldMk cId="2650296740" sldId="337"/>
            <ac:picMk id="5" creationId="{A6A9C371-F421-6306-0E86-9CF56CFA3798}"/>
          </ac:picMkLst>
        </pc:picChg>
      </pc:sldChg>
      <pc:sldChg chg="addSp delSp modSp add mod">
        <pc:chgData name="Wiers, J (Jolanda)" userId="5e7f9b9c-78f3-4ded-b70a-5201cdb0994b" providerId="ADAL" clId="{CD6DCA5B-8CA5-4AFF-A3ED-7E0CE81C9E2D}" dt="2025-11-06T15:41:31.586" v="7238" actId="1076"/>
        <pc:sldMkLst>
          <pc:docMk/>
          <pc:sldMk cId="165748983" sldId="338"/>
        </pc:sldMkLst>
        <pc:spChg chg="mod">
          <ac:chgData name="Wiers, J (Jolanda)" userId="5e7f9b9c-78f3-4ded-b70a-5201cdb0994b" providerId="ADAL" clId="{CD6DCA5B-8CA5-4AFF-A3ED-7E0CE81C9E2D}" dt="2025-11-06T15:40:40.455" v="7229" actId="20577"/>
          <ac:spMkLst>
            <pc:docMk/>
            <pc:sldMk cId="165748983" sldId="338"/>
            <ac:spMk id="2" creationId="{F9F5A1F6-8987-48F7-BD1E-3365913BE477}"/>
          </ac:spMkLst>
        </pc:spChg>
        <pc:spChg chg="mod">
          <ac:chgData name="Wiers, J (Jolanda)" userId="5e7f9b9c-78f3-4ded-b70a-5201cdb0994b" providerId="ADAL" clId="{CD6DCA5B-8CA5-4AFF-A3ED-7E0CE81C9E2D}" dt="2025-11-06T15:40:45.708" v="7231" actId="6549"/>
          <ac:spMkLst>
            <pc:docMk/>
            <pc:sldMk cId="165748983" sldId="338"/>
            <ac:spMk id="4" creationId="{0B5F4CD8-9FAB-EB55-8B61-5E0C1874880C}"/>
          </ac:spMkLst>
        </pc:spChg>
        <pc:graphicFrameChg chg="add mod">
          <ac:chgData name="Wiers, J (Jolanda)" userId="5e7f9b9c-78f3-4ded-b70a-5201cdb0994b" providerId="ADAL" clId="{CD6DCA5B-8CA5-4AFF-A3ED-7E0CE81C9E2D}" dt="2025-11-06T15:41:31.586" v="7238" actId="1076"/>
          <ac:graphicFrameMkLst>
            <pc:docMk/>
            <pc:sldMk cId="165748983" sldId="338"/>
            <ac:graphicFrameMk id="8" creationId="{39116CA4-9065-947A-1A57-B0C877FDEE41}"/>
          </ac:graphicFrameMkLst>
        </pc:graphicFrameChg>
      </pc:sldChg>
      <pc:sldChg chg="addSp delSp modSp add mod">
        <pc:chgData name="Wiers, J (Jolanda)" userId="5e7f9b9c-78f3-4ded-b70a-5201cdb0994b" providerId="ADAL" clId="{CD6DCA5B-8CA5-4AFF-A3ED-7E0CE81C9E2D}" dt="2025-11-10T14:39:18.464" v="7762" actId="20577"/>
        <pc:sldMkLst>
          <pc:docMk/>
          <pc:sldMk cId="4224551218" sldId="339"/>
        </pc:sldMkLst>
        <pc:spChg chg="mod">
          <ac:chgData name="Wiers, J (Jolanda)" userId="5e7f9b9c-78f3-4ded-b70a-5201cdb0994b" providerId="ADAL" clId="{CD6DCA5B-8CA5-4AFF-A3ED-7E0CE81C9E2D}" dt="2025-11-10T14:39:18.464" v="7762" actId="20577"/>
          <ac:spMkLst>
            <pc:docMk/>
            <pc:sldMk cId="4224551218" sldId="339"/>
            <ac:spMk id="2" creationId="{5A9AB855-A049-014E-5D13-584DDE30D47E}"/>
          </ac:spMkLst>
        </pc:spChg>
        <pc:spChg chg="mod">
          <ac:chgData name="Wiers, J (Jolanda)" userId="5e7f9b9c-78f3-4ded-b70a-5201cdb0994b" providerId="ADAL" clId="{CD6DCA5B-8CA5-4AFF-A3ED-7E0CE81C9E2D}" dt="2025-11-06T15:42:49.749" v="7260" actId="6549"/>
          <ac:spMkLst>
            <pc:docMk/>
            <pc:sldMk cId="4224551218" sldId="339"/>
            <ac:spMk id="3" creationId="{E954CA2F-0865-EF24-2A97-FDA812B22041}"/>
          </ac:spMkLst>
        </pc:spChg>
        <pc:spChg chg="mod">
          <ac:chgData name="Wiers, J (Jolanda)" userId="5e7f9b9c-78f3-4ded-b70a-5201cdb0994b" providerId="ADAL" clId="{CD6DCA5B-8CA5-4AFF-A3ED-7E0CE81C9E2D}" dt="2025-11-06T15:42:51.497" v="7261" actId="6549"/>
          <ac:spMkLst>
            <pc:docMk/>
            <pc:sldMk cId="4224551218" sldId="339"/>
            <ac:spMk id="4" creationId="{89DFA117-507D-4721-4D1E-860BA4BD7DB0}"/>
          </ac:spMkLst>
        </pc:spChg>
        <pc:spChg chg="mod">
          <ac:chgData name="Wiers, J (Jolanda)" userId="5e7f9b9c-78f3-4ded-b70a-5201cdb0994b" providerId="ADAL" clId="{CD6DCA5B-8CA5-4AFF-A3ED-7E0CE81C9E2D}" dt="2025-11-06T16:31:26.460" v="7691" actId="20577"/>
          <ac:spMkLst>
            <pc:docMk/>
            <pc:sldMk cId="4224551218" sldId="339"/>
            <ac:spMk id="30" creationId="{A192BA72-6B6B-91E4-8E20-8E7F1A0EA9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FCACF-600F-49B6-B1D3-AA64B42F68BC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7D38D-D4DD-4FFB-A699-1352298621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78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D767-DAD0-4E1B-B844-067A68FE7C8B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F5F0-D219-4356-8784-1A444AEF06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60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D767-DAD0-4E1B-B844-067A68FE7C8B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F5F0-D219-4356-8784-1A444AEF06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45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D767-DAD0-4E1B-B844-067A68FE7C8B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F5F0-D219-4356-8784-1A444AEF06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07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D767-DAD0-4E1B-B844-067A68FE7C8B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F5F0-D219-4356-8784-1A444AEF06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3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D767-DAD0-4E1B-B844-067A68FE7C8B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F5F0-D219-4356-8784-1A444AEF06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3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D767-DAD0-4E1B-B844-067A68FE7C8B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F5F0-D219-4356-8784-1A444AEF06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58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D767-DAD0-4E1B-B844-067A68FE7C8B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F5F0-D219-4356-8784-1A444AEF06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40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D767-DAD0-4E1B-B844-067A68FE7C8B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F5F0-D219-4356-8784-1A444AEF06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31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D767-DAD0-4E1B-B844-067A68FE7C8B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F5F0-D219-4356-8784-1A444AEF06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15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D767-DAD0-4E1B-B844-067A68FE7C8B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F5F0-D219-4356-8784-1A444AEF06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77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D767-DAD0-4E1B-B844-067A68FE7C8B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F5F0-D219-4356-8784-1A444AEF06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51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D767-DAD0-4E1B-B844-067A68FE7C8B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F5F0-D219-4356-8784-1A444AEF06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81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BD767-DAD0-4E1B-B844-067A68FE7C8B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F5F0-D219-4356-8784-1A444AEF06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99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BD767-DAD0-4E1B-B844-067A68FE7C8B}" type="datetimeFigureOut">
              <a:rPr lang="nl-NL" smtClean="0"/>
              <a:t>13-11-2025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F5F0-D219-4356-8784-1A444AEF06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99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zhz.nl/" TargetMode="External"/><Relationship Id="rId3" Type="http://schemas.openxmlformats.org/officeDocument/2006/relationships/hyperlink" Target="https://youtu.be/gSoIBjoFTpU" TargetMode="External"/><Relationship Id="rId7" Type="http://schemas.openxmlformats.org/officeDocument/2006/relationships/hyperlink" Target="mailto:j.wiers@ozhz.n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zhz.nl/themas/bodem/bodemactiviteiten-melden-onder-de-omgevingswet/#verschillende-activiteiten-bodem" TargetMode="External"/><Relationship Id="rId5" Type="http://schemas.openxmlformats.org/officeDocument/2006/relationships/hyperlink" Target="https://www.ozhz.nl/themas/bodem/nieuwe-lokale-bodemregels/#belangrijkste-veranderingen" TargetMode="External"/><Relationship Id="rId4" Type="http://schemas.openxmlformats.org/officeDocument/2006/relationships/hyperlink" Target="https://www.ozhz.nl/wp-content/uploads/Handreiking-OZHZ-omgevingsplanregels-thema-bodembeleid-1.pd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1D4E3-95E2-42DF-90A2-F53CB136C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243" y="3987265"/>
            <a:ext cx="6497153" cy="665613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Bodemregels in het omgevingsplan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8699AA-9BBB-434F-AA25-F48B765F7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243" y="4652878"/>
            <a:ext cx="6565076" cy="1257868"/>
          </a:xfrm>
        </p:spPr>
        <p:txBody>
          <a:bodyPr>
            <a:normAutofit/>
          </a:bodyPr>
          <a:lstStyle/>
          <a:p>
            <a:pPr algn="l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Jolanda Wiers – Omgevingsdienst Zuid-Holland Zuid (OZHZ)</a:t>
            </a:r>
          </a:p>
        </p:txBody>
      </p:sp>
    </p:spTree>
    <p:extLst>
      <p:ext uri="{BB962C8B-B14F-4D97-AF65-F5344CB8AC3E}">
        <p14:creationId xmlns:p14="http://schemas.microsoft.com/office/powerpoint/2010/main" val="155751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08219"/>
          </a:xfrm>
        </p:spPr>
        <p:txBody>
          <a:bodyPr>
            <a:normAutofit/>
          </a:bodyPr>
          <a:lstStyle/>
          <a:p>
            <a:r>
              <a:rPr lang="nl-NL" sz="3200" b="1" i="0" u="none" strike="noStrike" kern="1200" baseline="0">
                <a:solidFill>
                  <a:srgbClr val="004B36"/>
                </a:solidFill>
                <a:latin typeface="Arial" panose="020B0604020202020204" pitchFamily="34" charset="0"/>
              </a:rPr>
              <a:t>Proces (voorbeschermings)regels</a:t>
            </a:r>
            <a:endParaRPr lang="nl-NL" sz="3200" b="1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B33C3C1-3526-7036-7A61-9CC4A5C87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8118" y="1285874"/>
            <a:ext cx="3069958" cy="25156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D97ED15-A5FA-3636-C165-AED3B5D18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076" y="1264840"/>
            <a:ext cx="5351382" cy="2536694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4750C27-37B2-8313-436B-F116948F2759}"/>
              </a:ext>
            </a:extLst>
          </p:cNvPr>
          <p:cNvSpPr txBox="1">
            <a:spLocks/>
          </p:cNvSpPr>
          <p:nvPr/>
        </p:nvSpPr>
        <p:spPr>
          <a:xfrm>
            <a:off x="838200" y="2743199"/>
            <a:ext cx="10959548" cy="38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Stap 1: Groslijst (afweging alle regelruimte bodem)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Stap 2: Uitwerking Voorbeschermingsregels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Omgevingsplanregels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2023-2024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Stap 3: Participatie en ontwerp ter inzage, zienswijzen beantwoorden: aug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dec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Stap 4: Vaststelling gemeenteraad: juli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-dec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Stap 2-4: toepasbare regels DSO/ </a:t>
            </a:r>
            <a:r>
              <a:rPr lang="nl-N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ublicatie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via Omgevingsloket</a:t>
            </a:r>
            <a:r>
              <a:rPr lang="nl-N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TAM </a:t>
            </a:r>
            <a:r>
              <a:rPr lang="nl-N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9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Zijstap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BD2ED-8E53-463D-83E1-1DBCCAC7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48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Extra aandacht voor PFAS (bestuurlijk gevoelig): </a:t>
            </a:r>
          </a:p>
          <a:p>
            <a:pPr marL="0" indent="0">
              <a:buNone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Hergebruikbeleid PFOA-houdende grond (updaten beleid 2018 </a:t>
            </a:r>
            <a:r>
              <a:rPr lang="nl-N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ivm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nieuwe normen 2021)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Omgevingsplanregels (raad) en 1 Beleidsregel (college)</a:t>
            </a:r>
          </a:p>
          <a:p>
            <a:pPr marL="0" indent="0" algn="l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OZHZ:</a:t>
            </a:r>
          </a:p>
          <a:p>
            <a:pPr algn="l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Consultatie markt en omgevingspartners mrt-nov 2023</a:t>
            </a:r>
          </a:p>
          <a:p>
            <a:pPr algn="l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Langs gemeenten en wethouders: zomertoer 2024 en voor Beleidsregel ook 2025</a:t>
            </a:r>
          </a:p>
          <a:p>
            <a:pPr marL="0" indent="0" algn="l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2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7"/>
            <a:ext cx="10867845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 1 en 2: groslijst en uitwerken bodemregels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BD2ED-8E53-463D-83E1-1DBCCAC7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60" y="1337094"/>
            <a:ext cx="11353906" cy="52189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2022: Groslijst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OZHZ (afstemmen met gemeenten en fiat vervolg)</a:t>
            </a:r>
          </a:p>
          <a:p>
            <a:pPr marL="0" indent="0">
              <a:buNone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eind 2022: start Team Bodemregels: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OZHZ en gemeente Dordrecht  (2-4 pers)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2 personen die als </a:t>
            </a:r>
            <a:r>
              <a:rPr lang="nl-N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fungeren </a:t>
            </a:r>
            <a:r>
              <a:rPr lang="nl-N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2023-2025</a:t>
            </a:r>
          </a:p>
          <a:p>
            <a:pPr algn="l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Eind 2022-voorjaar 2023 en eind 2023-mei 2024: uitwerken concept</a:t>
            </a:r>
            <a:r>
              <a:rPr lang="nl-N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Omgevingsplanregels</a:t>
            </a: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Voorjaar 2023 – eind 2023: Voorbeschermingsregels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(incl. raadsvoorstel)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Team Bodemregels 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met check FLO Legal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2024-2025: Toepasbare regels voor in DSO maken: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Drechtsteden (2 regelanalisten) i.s.m. Team Bodemregels.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13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D298A88-DBD7-1382-67FE-1CAF538EE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58" y="471773"/>
            <a:ext cx="7252283" cy="209782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56EB8EE-BF2D-486B-02FB-5E599F6D3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225" y="2569600"/>
            <a:ext cx="9438118" cy="3960409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A5F80FE-B964-9740-B539-CA12DD7369F5}"/>
              </a:ext>
            </a:extLst>
          </p:cNvPr>
          <p:cNvCxnSpPr/>
          <p:nvPr/>
        </p:nvCxnSpPr>
        <p:spPr>
          <a:xfrm>
            <a:off x="725557" y="5665305"/>
            <a:ext cx="163001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al 1">
            <a:extLst>
              <a:ext uri="{FF2B5EF4-FFF2-40B4-BE49-F238E27FC236}">
                <a16:creationId xmlns:a16="http://schemas.microsoft.com/office/drawing/2014/main" id="{46F4DD7C-F931-363E-6DCB-3BD396F1B08F}"/>
              </a:ext>
            </a:extLst>
          </p:cNvPr>
          <p:cNvSpPr/>
          <p:nvPr/>
        </p:nvSpPr>
        <p:spPr>
          <a:xfrm>
            <a:off x="725557" y="2216426"/>
            <a:ext cx="1630017" cy="4969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2E30B314-4710-902A-B0AD-69CA4DB77F10}"/>
              </a:ext>
            </a:extLst>
          </p:cNvPr>
          <p:cNvCxnSpPr/>
          <p:nvPr/>
        </p:nvCxnSpPr>
        <p:spPr>
          <a:xfrm>
            <a:off x="725557" y="3218884"/>
            <a:ext cx="1630017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180D88-C22B-9B33-237C-7EA537A39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86" y="3218884"/>
            <a:ext cx="936079" cy="68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365127"/>
            <a:ext cx="8900361" cy="808219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 van een regel in omgevingsplan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BD2ED-8E53-463D-83E1-1DBCCAC7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0E5FB9-AE40-246D-E170-5E18DBB5C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989" y="1729993"/>
            <a:ext cx="9076258" cy="4230859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504EF72A-5D64-661C-B34B-3AE9D8803656}"/>
              </a:ext>
            </a:extLst>
          </p:cNvPr>
          <p:cNvSpPr/>
          <p:nvPr/>
        </p:nvSpPr>
        <p:spPr>
          <a:xfrm>
            <a:off x="1371600" y="4701396"/>
            <a:ext cx="621102" cy="41406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732ED2A-F7D4-B7FA-F4D8-D83912AE82F3}"/>
              </a:ext>
            </a:extLst>
          </p:cNvPr>
          <p:cNvSpPr txBox="1"/>
          <p:nvPr/>
        </p:nvSpPr>
        <p:spPr>
          <a:xfrm>
            <a:off x="224286" y="5166360"/>
            <a:ext cx="217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Vangnet artikel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0E399A5-0679-1C83-60A2-917E1FA83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25" y="5605981"/>
            <a:ext cx="1226926" cy="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7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Media, pers, belanghebbenden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BD2ED-8E53-463D-83E1-1DBCCAC7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590" y="4894233"/>
            <a:ext cx="3391378" cy="1990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-verzoek 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5EB31E-AB94-F361-3299-AA733CB21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1555809"/>
            <a:ext cx="6223966" cy="23792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4CBDF50-7830-3994-6AA4-FEE1E19C0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651" y="4502426"/>
            <a:ext cx="6133512" cy="113734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3C00942-102F-7171-B1A8-3DC05ABCAAFC}"/>
              </a:ext>
            </a:extLst>
          </p:cNvPr>
          <p:cNvSpPr txBox="1">
            <a:spLocks/>
          </p:cNvSpPr>
          <p:nvPr/>
        </p:nvSpPr>
        <p:spPr>
          <a:xfrm>
            <a:off x="8005141" y="4098316"/>
            <a:ext cx="2034209" cy="808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Pers: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956C62D-5399-4512-2017-762693FB4BEB}"/>
              </a:ext>
            </a:extLst>
          </p:cNvPr>
          <p:cNvCxnSpPr>
            <a:cxnSpLocks/>
          </p:cNvCxnSpPr>
          <p:nvPr/>
        </p:nvCxnSpPr>
        <p:spPr>
          <a:xfrm>
            <a:off x="288235" y="2305878"/>
            <a:ext cx="75537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2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365127"/>
            <a:ext cx="10434988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 3 en 4; Participatie en vaststelling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BD2ED-8E53-463D-83E1-1DBCCAC7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17" y="1276709"/>
            <a:ext cx="10731366" cy="54260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2023- okt 2024: Verder uitwerken o</a:t>
            </a:r>
            <a:r>
              <a:rPr lang="nl-N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mgevingsplanregels</a:t>
            </a: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Team Bodemregels</a:t>
            </a:r>
          </a:p>
          <a:p>
            <a:endParaRPr lang="nl-NL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mei-dec 2024 Team bij gemeenten activeren voor verder brengen bodemregels: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Contactambtenaren bodem (afstemmen regels inhoudelijk)</a:t>
            </a:r>
          </a:p>
          <a:p>
            <a:pPr>
              <a:buFontTx/>
              <a:buChar char="-"/>
            </a:pPr>
            <a:r>
              <a:rPr lang="nl-NL" sz="2000" u="sng" dirty="0">
                <a:latin typeface="Arial" panose="020B0604020202020204" pitchFamily="34" charset="0"/>
                <a:cs typeface="Arial" panose="020B0604020202020204" pitchFamily="34" charset="0"/>
              </a:rPr>
              <a:t>Omgevingsplandeskundigen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samenwerking Drechtsteden op structuur OP)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Softwaredeskundigen/ uitbesteding (publicatie STOP-TPOD / TAM-IMRO)</a:t>
            </a:r>
          </a:p>
          <a:p>
            <a:pPr algn="l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Deskundigen participatie en vaststelling (procedure wijziging OP)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Communicatiedeskundigen (PFAS en de rest)</a:t>
            </a:r>
          </a:p>
          <a:p>
            <a:pPr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bovenstaande i.s.m. Team Bodemregels</a:t>
            </a:r>
          </a:p>
          <a:p>
            <a:pPr algn="l">
              <a:buFontTx/>
              <a:buChar char="-"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01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74881A-F821-6160-ADDB-467300806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699C9-B55F-CCBD-0F78-05D60516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365127"/>
            <a:ext cx="8900361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Structuur omgevingsplan Drechtsteden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D9C4BC-44CE-5E49-3F0A-45DF4F059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FE4275C1-4DFB-24F2-193F-7B47B42E7611}"/>
              </a:ext>
            </a:extLst>
          </p:cNvPr>
          <p:cNvSpPr txBox="1"/>
          <p:nvPr/>
        </p:nvSpPr>
        <p:spPr>
          <a:xfrm>
            <a:off x="838200" y="1477778"/>
            <a:ext cx="11023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83D313D-8920-69F7-23E0-820F0EBD74E5}"/>
              </a:ext>
            </a:extLst>
          </p:cNvPr>
          <p:cNvSpPr txBox="1">
            <a:spLocks/>
          </p:cNvSpPr>
          <p:nvPr/>
        </p:nvSpPr>
        <p:spPr>
          <a:xfrm>
            <a:off x="838200" y="1671710"/>
            <a:ext cx="5122653" cy="4505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sz="2000" b="1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solidFill>
                  <a:srgbClr val="004B36"/>
                </a:solidFill>
              </a:rPr>
              <a:t>Regionale structuur Drechtsteden</a:t>
            </a:r>
            <a:endParaRPr lang="nl-NL" sz="2000" dirty="0">
              <a:solidFill>
                <a:srgbClr val="004B36"/>
              </a:solidFill>
              <a:cs typeface="Calibri"/>
            </a:endParaRPr>
          </a:p>
          <a:p>
            <a:endParaRPr lang="nl-NL" sz="2000" dirty="0">
              <a:solidFill>
                <a:srgbClr val="004B36"/>
              </a:solidFill>
            </a:endParaRPr>
          </a:p>
          <a:p>
            <a:r>
              <a:rPr lang="nl-NL" sz="2000" dirty="0">
                <a:solidFill>
                  <a:srgbClr val="004B36"/>
                </a:solidFill>
              </a:rPr>
              <a:t>Nadenken over waar deze bodemregels in het omgevingsplan geplaatst moeten worden</a:t>
            </a:r>
          </a:p>
          <a:p>
            <a:endParaRPr lang="nl-NL" sz="2000" dirty="0">
              <a:solidFill>
                <a:srgbClr val="004B36"/>
              </a:solidFill>
              <a:cs typeface="Calibri"/>
            </a:endParaRPr>
          </a:p>
          <a:p>
            <a:r>
              <a:rPr lang="nl-NL" sz="2000" dirty="0">
                <a:solidFill>
                  <a:srgbClr val="004B36"/>
                </a:solidFill>
                <a:cs typeface="Calibri"/>
              </a:rPr>
              <a:t>Nummering / hoofdstukindeling aanpassen </a:t>
            </a:r>
            <a:endParaRPr lang="nl-NL" sz="2000" dirty="0">
              <a:solidFill>
                <a:srgbClr val="004B36"/>
              </a:solidFill>
              <a:ea typeface="Calibri"/>
              <a:cs typeface="Calibri"/>
            </a:endParaRPr>
          </a:p>
          <a:p>
            <a:endParaRPr lang="nl-NL" sz="2000" dirty="0">
              <a:solidFill>
                <a:srgbClr val="004B36"/>
              </a:solidFill>
              <a:cs typeface="Calibri"/>
            </a:endParaRPr>
          </a:p>
          <a:p>
            <a:r>
              <a:rPr lang="nl-NL" sz="2000" dirty="0">
                <a:solidFill>
                  <a:srgbClr val="004B36"/>
                </a:solidFill>
                <a:cs typeface="Calibri"/>
              </a:rPr>
              <a:t>Vergeet niet in H22 Bruidsschat de tekst in de artikelen / leden over bodem te laten vervallen </a:t>
            </a:r>
            <a:endParaRPr lang="nl-NL" sz="2000" dirty="0">
              <a:solidFill>
                <a:srgbClr val="004B3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A6A9C371-F421-6306-0E86-9CF56CFA3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227" y="1577318"/>
            <a:ext cx="4513266" cy="5146436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5FAF3D9A-192F-2EA2-2DB6-150788A5840A}"/>
              </a:ext>
            </a:extLst>
          </p:cNvPr>
          <p:cNvSpPr/>
          <p:nvPr/>
        </p:nvSpPr>
        <p:spPr>
          <a:xfrm>
            <a:off x="7263442" y="3321170"/>
            <a:ext cx="2147977" cy="2674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B50DBA70-030B-3AC8-2A06-6D110D9C88A8}"/>
              </a:ext>
            </a:extLst>
          </p:cNvPr>
          <p:cNvSpPr/>
          <p:nvPr/>
        </p:nvSpPr>
        <p:spPr>
          <a:xfrm>
            <a:off x="7263441" y="5146972"/>
            <a:ext cx="2432650" cy="5205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296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50AFE9-36A1-215E-329D-305B92358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5A1F6-8987-48F7-BD1E-3365913B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365127"/>
            <a:ext cx="8900361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wijziging omgevingsplan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D9DD18-27E6-BF71-B0D7-73C5A7B78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CCAEBEFB-24A4-7397-B2EF-DEDE21D27AE8}"/>
              </a:ext>
            </a:extLst>
          </p:cNvPr>
          <p:cNvSpPr txBox="1"/>
          <p:nvPr/>
        </p:nvSpPr>
        <p:spPr>
          <a:xfrm>
            <a:off x="838200" y="1477778"/>
            <a:ext cx="11023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B5F4CD8-9FAB-EB55-8B61-5E0C1874880C}"/>
              </a:ext>
            </a:extLst>
          </p:cNvPr>
          <p:cNvSpPr txBox="1">
            <a:spLocks/>
          </p:cNvSpPr>
          <p:nvPr/>
        </p:nvSpPr>
        <p:spPr>
          <a:xfrm>
            <a:off x="838200" y="1671710"/>
            <a:ext cx="5122653" cy="4505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sz="2000" b="1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39116CA4-9065-947A-1A57-B0C877FDEE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169971"/>
              </p:ext>
            </p:extLst>
          </p:nvPr>
        </p:nvGraphicFramePr>
        <p:xfrm>
          <a:off x="1138989" y="1391640"/>
          <a:ext cx="9931399" cy="54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723">
                  <a:extLst>
                    <a:ext uri="{9D8B030D-6E8A-4147-A177-3AD203B41FA5}">
                      <a16:colId xmlns:a16="http://schemas.microsoft.com/office/drawing/2014/main" val="1384656752"/>
                    </a:ext>
                  </a:extLst>
                </a:gridCol>
                <a:gridCol w="3690076">
                  <a:extLst>
                    <a:ext uri="{9D8B030D-6E8A-4147-A177-3AD203B41FA5}">
                      <a16:colId xmlns:a16="http://schemas.microsoft.com/office/drawing/2014/main" val="4289708097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3546562299"/>
                    </a:ext>
                  </a:extLst>
                </a:gridCol>
              </a:tblGrid>
              <a:tr h="335922">
                <a:tc>
                  <a:txBody>
                    <a:bodyPr/>
                    <a:lstStyle/>
                    <a:p>
                      <a:r>
                        <a:rPr lang="nl-NL" sz="1600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Acties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Onderdelen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457805"/>
                  </a:ext>
                </a:extLst>
              </a:tr>
              <a:tr h="335922">
                <a:tc>
                  <a:txBody>
                    <a:bodyPr/>
                    <a:lstStyle/>
                    <a:p>
                      <a:r>
                        <a:rPr lang="nl-NL" sz="1600" dirty="0"/>
                        <a:t>Voorbereiding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291232"/>
                  </a:ext>
                </a:extLst>
              </a:tr>
              <a:tr h="580228">
                <a:tc>
                  <a:txBody>
                    <a:bodyPr/>
                    <a:lstStyle/>
                    <a:p>
                      <a:r>
                        <a:rPr lang="nl-NL" sz="1600" dirty="0"/>
                        <a:t>Vooraankondiging wijziging omgevingsplan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Publicatie in gemeenteblad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Staat in hoe participatie plaatsvindt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49324"/>
                  </a:ext>
                </a:extLst>
              </a:tr>
              <a:tr h="580228">
                <a:tc>
                  <a:txBody>
                    <a:bodyPr/>
                    <a:lstStyle/>
                    <a:p>
                      <a:r>
                        <a:rPr lang="nl-NL" sz="1600" dirty="0"/>
                        <a:t>Participatie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Welke vorm?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Participatie organiseren</a:t>
                      </a:r>
                    </a:p>
                    <a:p>
                      <a:r>
                        <a:rPr lang="nl-NL" sz="1600" dirty="0"/>
                        <a:t>Verslag participatie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752011"/>
                  </a:ext>
                </a:extLst>
              </a:tr>
              <a:tr h="824535">
                <a:tc>
                  <a:txBody>
                    <a:bodyPr/>
                    <a:lstStyle/>
                    <a:p>
                      <a:r>
                        <a:rPr lang="nl-NL" sz="1600" dirty="0"/>
                        <a:t>Werken naar ontwerp omgevingsplanwijziging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Collegevoorstel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Regeling</a:t>
                      </a:r>
                    </a:p>
                    <a:p>
                      <a:r>
                        <a:rPr lang="nl-NL" sz="1600" dirty="0"/>
                        <a:t>Artikelsgewijze toelichting</a:t>
                      </a:r>
                    </a:p>
                    <a:p>
                      <a:r>
                        <a:rPr lang="nl-NL" sz="1600" dirty="0"/>
                        <a:t>Motivering (+ bijlagen)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282357"/>
                  </a:ext>
                </a:extLst>
              </a:tr>
              <a:tr h="580228">
                <a:tc>
                  <a:txBody>
                    <a:bodyPr/>
                    <a:lstStyle/>
                    <a:p>
                      <a:r>
                        <a:rPr lang="nl-NL" sz="1600" dirty="0"/>
                        <a:t>Terinzagelegging ontwerp omgevingsplanwijziging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Kennisgeving in gemeenteblad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Publicatie in </a:t>
                      </a:r>
                      <a:r>
                        <a:rPr lang="nl-NL" sz="1600" dirty="0" err="1"/>
                        <a:t>dso</a:t>
                      </a:r>
                      <a:r>
                        <a:rPr lang="nl-NL" sz="1600" dirty="0"/>
                        <a:t> en op overheid.nl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+ Werkingsgebieden/kaarten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82142"/>
                  </a:ext>
                </a:extLst>
              </a:tr>
              <a:tr h="580228">
                <a:tc>
                  <a:txBody>
                    <a:bodyPr/>
                    <a:lstStyle/>
                    <a:p>
                      <a:r>
                        <a:rPr lang="nl-NL" sz="1600" dirty="0"/>
                        <a:t>Werken naar vaststellen omgevingsplanwijziging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Zienswijzen verwerken</a:t>
                      </a:r>
                    </a:p>
                    <a:p>
                      <a:r>
                        <a:rPr lang="nl-NL" sz="1600" dirty="0"/>
                        <a:t>Toelichten aan de raad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+ Verslag zienswijzen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108923"/>
                  </a:ext>
                </a:extLst>
              </a:tr>
              <a:tr h="1068841">
                <a:tc>
                  <a:txBody>
                    <a:bodyPr/>
                    <a:lstStyle/>
                    <a:p>
                      <a:r>
                        <a:rPr lang="nl-NL" sz="1600" dirty="0"/>
                        <a:t>Terinzagelegging omgevingsplanwijziging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Na vaststelling minimaal 2 weken wachten met bekendmaken </a:t>
                      </a:r>
                    </a:p>
                    <a:p>
                      <a:r>
                        <a:rPr lang="nl-NL" sz="1600" dirty="0"/>
                        <a:t>Kennisgeving in gemeenteblad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/>
                        <a:t>Publicatie in </a:t>
                      </a:r>
                      <a:r>
                        <a:rPr lang="nl-NL" sz="1600" dirty="0" err="1"/>
                        <a:t>dso</a:t>
                      </a:r>
                      <a:r>
                        <a:rPr lang="nl-NL" sz="1600" dirty="0"/>
                        <a:t> en op overheid.nl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Interventie Gedeputeerde Staten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714087"/>
                  </a:ext>
                </a:extLst>
              </a:tr>
              <a:tr h="580228">
                <a:tc>
                  <a:txBody>
                    <a:bodyPr/>
                    <a:lstStyle/>
                    <a:p>
                      <a:r>
                        <a:rPr lang="nl-NL" sz="1600" dirty="0"/>
                        <a:t>(Beroep)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Inwerkingtreding 4 weken na bekendmaking (of later)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98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4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66B535-D315-C88F-4F5B-B5C6A9AEA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A57C7-1111-8093-7004-D99711F4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365127"/>
            <a:ext cx="9012655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 3 en 4: Participatie en vaststelling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7C0ABE-337F-109F-F676-E6EB6AE86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17" y="1276709"/>
            <a:ext cx="10731366" cy="542601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nl-NL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aug 2024- dec 2025: Participatie en vaststelling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- presentatie, infobijeenkomst, filmpje, handreiking 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- collegevoorstel, raadvoorstel, vraag en antwoord</a:t>
            </a:r>
          </a:p>
          <a:p>
            <a:pPr marL="0" indent="0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- zienswijzen en eind 2025 ook beroep</a:t>
            </a:r>
          </a:p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gemeente Dordrecht bijt spits af, gevolgd door overige gemeenten </a:t>
            </a:r>
          </a:p>
          <a:p>
            <a:pPr algn="l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 samenwerking met </a:t>
            </a:r>
          </a:p>
          <a:p>
            <a:pPr lvl="1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Team Bodemregels (motor beantwoorden zienswijzen)</a:t>
            </a:r>
          </a:p>
          <a:p>
            <a:pPr lvl="1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regelanalisten Toepasbare regels (publicatie in DSO)</a:t>
            </a:r>
          </a:p>
          <a:p>
            <a:pPr lvl="1">
              <a:buFontTx/>
              <a:buChar char="-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OZHZ (communicatie en regionale aanpak) </a:t>
            </a:r>
          </a:p>
          <a:p>
            <a:pPr algn="l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8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kaart, diagram, Lettertype&#10;&#10;Automatisch gegenereerde beschrijving">
            <a:extLst>
              <a:ext uri="{FF2B5EF4-FFF2-40B4-BE49-F238E27FC236}">
                <a16:creationId xmlns:a16="http://schemas.microsoft.com/office/drawing/2014/main" id="{95B54DC6-D546-7088-D8BF-473EF2B48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55" y="2340200"/>
            <a:ext cx="7663384" cy="43120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30B370B-AFDA-2994-1588-D940705BD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178" y="1510230"/>
            <a:ext cx="3795229" cy="3371773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A5BB6C05-6FED-26CC-01BA-71CEB81B0F35}"/>
              </a:ext>
            </a:extLst>
          </p:cNvPr>
          <p:cNvCxnSpPr>
            <a:cxnSpLocks/>
          </p:cNvCxnSpPr>
          <p:nvPr/>
        </p:nvCxnSpPr>
        <p:spPr>
          <a:xfrm flipH="1">
            <a:off x="7461849" y="3131389"/>
            <a:ext cx="2967487" cy="552090"/>
          </a:xfrm>
          <a:prstGeom prst="straightConnector1">
            <a:avLst/>
          </a:prstGeom>
          <a:ln w="57150">
            <a:solidFill>
              <a:srgbClr val="004B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BCC028A3-C92D-5341-23A4-5C9D2D06D534}"/>
              </a:ext>
            </a:extLst>
          </p:cNvPr>
          <p:cNvSpPr txBox="1"/>
          <p:nvPr/>
        </p:nvSpPr>
        <p:spPr>
          <a:xfrm>
            <a:off x="9540815" y="2625300"/>
            <a:ext cx="8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DCMR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5BFD21C-3E03-4E4E-E611-7C07406E431F}"/>
              </a:ext>
            </a:extLst>
          </p:cNvPr>
          <p:cNvSpPr txBox="1"/>
          <p:nvPr/>
        </p:nvSpPr>
        <p:spPr>
          <a:xfrm>
            <a:off x="10340350" y="2831022"/>
            <a:ext cx="8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OZHZ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4FF615B-DDAD-CEA9-FE34-9A91437424FE}"/>
              </a:ext>
            </a:extLst>
          </p:cNvPr>
          <p:cNvSpPr txBox="1"/>
          <p:nvPr/>
        </p:nvSpPr>
        <p:spPr>
          <a:xfrm>
            <a:off x="10204314" y="3468243"/>
            <a:ext cx="143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m-w-Brabant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21E1B30-5E62-1774-64EC-C5845ED78D7E}"/>
              </a:ext>
            </a:extLst>
          </p:cNvPr>
          <p:cNvSpPr txBox="1"/>
          <p:nvPr/>
        </p:nvSpPr>
        <p:spPr>
          <a:xfrm>
            <a:off x="8557859" y="3683479"/>
            <a:ext cx="102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Zeeland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DEB1C7D-BFE1-8842-FF96-DA9499B5E768}"/>
              </a:ext>
            </a:extLst>
          </p:cNvPr>
          <p:cNvSpPr txBox="1"/>
          <p:nvPr/>
        </p:nvSpPr>
        <p:spPr>
          <a:xfrm>
            <a:off x="9820438" y="2116753"/>
            <a:ext cx="8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ODH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EDF2B95-BCDA-76D1-CF73-F7AECF104B75}"/>
              </a:ext>
            </a:extLst>
          </p:cNvPr>
          <p:cNvSpPr txBox="1"/>
          <p:nvPr/>
        </p:nvSpPr>
        <p:spPr>
          <a:xfrm>
            <a:off x="10429336" y="2193801"/>
            <a:ext cx="8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ODMH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F7021B3-F5E4-2900-C88E-2FA7F70EE8F1}"/>
              </a:ext>
            </a:extLst>
          </p:cNvPr>
          <p:cNvSpPr txBox="1"/>
          <p:nvPr/>
        </p:nvSpPr>
        <p:spPr>
          <a:xfrm>
            <a:off x="10204314" y="1663112"/>
            <a:ext cx="8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ODWH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633A0E95-FF06-4BA3-3898-EE108EF7CA88}"/>
              </a:ext>
            </a:extLst>
          </p:cNvPr>
          <p:cNvCxnSpPr/>
          <p:nvPr/>
        </p:nvCxnSpPr>
        <p:spPr>
          <a:xfrm>
            <a:off x="3579962" y="3131389"/>
            <a:ext cx="1285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C7825240-791C-C73D-F38D-7AC556A1C877}"/>
              </a:ext>
            </a:extLst>
          </p:cNvPr>
          <p:cNvCxnSpPr>
            <a:cxnSpLocks/>
          </p:cNvCxnSpPr>
          <p:nvPr/>
        </p:nvCxnSpPr>
        <p:spPr>
          <a:xfrm>
            <a:off x="1584384" y="3468243"/>
            <a:ext cx="19955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958AC5B8-2F6B-55A0-F7D2-F4F34D1D84F6}"/>
              </a:ext>
            </a:extLst>
          </p:cNvPr>
          <p:cNvCxnSpPr>
            <a:cxnSpLocks/>
          </p:cNvCxnSpPr>
          <p:nvPr/>
        </p:nvCxnSpPr>
        <p:spPr>
          <a:xfrm>
            <a:off x="1926565" y="3817871"/>
            <a:ext cx="11444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6225F8E7-AD02-1A89-78DC-401765557A7E}"/>
              </a:ext>
            </a:extLst>
          </p:cNvPr>
          <p:cNvCxnSpPr>
            <a:cxnSpLocks/>
          </p:cNvCxnSpPr>
          <p:nvPr/>
        </p:nvCxnSpPr>
        <p:spPr>
          <a:xfrm>
            <a:off x="4100422" y="6135501"/>
            <a:ext cx="9977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8E8A23BD-EF9A-06E8-1A0E-B1587F35DC64}"/>
              </a:ext>
            </a:extLst>
          </p:cNvPr>
          <p:cNvCxnSpPr>
            <a:cxnSpLocks/>
          </p:cNvCxnSpPr>
          <p:nvPr/>
        </p:nvCxnSpPr>
        <p:spPr>
          <a:xfrm>
            <a:off x="4724812" y="5692679"/>
            <a:ext cx="12015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687D7993-3032-4C47-DD63-3947DCBE9D5D}"/>
              </a:ext>
            </a:extLst>
          </p:cNvPr>
          <p:cNvCxnSpPr>
            <a:cxnSpLocks/>
          </p:cNvCxnSpPr>
          <p:nvPr/>
        </p:nvCxnSpPr>
        <p:spPr>
          <a:xfrm>
            <a:off x="5179137" y="5292988"/>
            <a:ext cx="9801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494440D8-A071-10A6-1F38-9AE579E68555}"/>
              </a:ext>
            </a:extLst>
          </p:cNvPr>
          <p:cNvCxnSpPr>
            <a:cxnSpLocks/>
          </p:cNvCxnSpPr>
          <p:nvPr/>
        </p:nvCxnSpPr>
        <p:spPr>
          <a:xfrm>
            <a:off x="6366707" y="5597033"/>
            <a:ext cx="12072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3AA05B3F-18FE-6AE4-9535-B4E5682EAEFD}"/>
              </a:ext>
            </a:extLst>
          </p:cNvPr>
          <p:cNvSpPr txBox="1"/>
          <p:nvPr/>
        </p:nvSpPr>
        <p:spPr>
          <a:xfrm>
            <a:off x="6501499" y="6181739"/>
            <a:ext cx="560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>
                <a:solidFill>
                  <a:srgbClr val="FF0000"/>
                </a:solidFill>
              </a:rPr>
              <a:t>7 Drechtsteden</a:t>
            </a:r>
            <a:r>
              <a:rPr lang="nl-NL" u="sng" dirty="0">
                <a:solidFill>
                  <a:srgbClr val="FFDD00"/>
                </a:solidFill>
              </a:rPr>
              <a:t>: een bijzonder samenwerkingsverband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00" y="321699"/>
            <a:ext cx="8886538" cy="2128787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Wijziging omgevingsplan</a:t>
            </a:r>
            <a:b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gemeenten regio ZHZ</a:t>
            </a:r>
            <a:br>
              <a:rPr lang="nl-N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------regionaal beleid--------</a:t>
            </a:r>
          </a:p>
        </p:txBody>
      </p:sp>
    </p:spTree>
    <p:extLst>
      <p:ext uri="{BB962C8B-B14F-4D97-AF65-F5344CB8AC3E}">
        <p14:creationId xmlns:p14="http://schemas.microsoft.com/office/powerpoint/2010/main" val="3521976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BD2ED-8E53-463D-83E1-1DBCCAC7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31" y="2512382"/>
            <a:ext cx="11088757" cy="3480575"/>
          </a:xfrm>
        </p:spPr>
        <p:txBody>
          <a:bodyPr>
            <a:normAutofit/>
          </a:bodyPr>
          <a:lstStyle/>
          <a:p>
            <a:pPr marL="0" indent="0">
              <a:buClr>
                <a:srgbClr val="FFDD00"/>
              </a:buClr>
              <a:buNone/>
            </a:pP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DD00"/>
              </a:buClr>
              <a:buNone/>
            </a:pP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A246646-AFB8-83A4-51FA-37DA277AB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7949"/>
            <a:ext cx="8512278" cy="15698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F249BF4-529D-9E97-DE0F-83CECEABC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47805"/>
            <a:ext cx="3783496" cy="445476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7FE317D-465A-A873-17AC-F3E47D33D03A}"/>
              </a:ext>
            </a:extLst>
          </p:cNvPr>
          <p:cNvSpPr txBox="1"/>
          <p:nvPr/>
        </p:nvSpPr>
        <p:spPr>
          <a:xfrm>
            <a:off x="6645442" y="1947805"/>
            <a:ext cx="29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Aankondiging oktober 2024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73A7D8-81A1-64EC-D371-A0F3FA601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423" y="3842024"/>
            <a:ext cx="4587638" cy="256054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077E089-ABCE-D2FC-114C-DA3EC1180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5892" y="2557458"/>
            <a:ext cx="7506350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53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365127"/>
            <a:ext cx="8900361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Handreiking (website OZHZ)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BD2ED-8E53-463D-83E1-1DBCCAC7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b="1" u="sng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4B1B97-7954-7080-5C9D-8BE0EB92A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62" y="1692643"/>
            <a:ext cx="5857338" cy="27826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85667C1-4DC0-605B-1285-C09CE1245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841" y="2099472"/>
            <a:ext cx="5742974" cy="233562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5581F61-66EF-49DE-E455-CC8CABD2F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763" y="5127522"/>
            <a:ext cx="5364474" cy="207724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B095CA3-8BF7-4AFC-6946-13EED5603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119" y="1604126"/>
            <a:ext cx="5829972" cy="59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1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1CAB8B-A93C-5D17-AE9F-B2126BA42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90B7D-62AE-F2DF-6871-078C9A26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84" y="365127"/>
            <a:ext cx="8788066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F78818-2FCE-D96B-278A-F04ED4A48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1568951"/>
            <a:ext cx="11000874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FFDD00"/>
              </a:buClr>
              <a:buNone/>
            </a:pP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DD00"/>
              </a:buClr>
              <a:buFontTx/>
              <a:buChar char="-"/>
            </a:pP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7DBDB67-1DA9-6283-C10D-B67785C9F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91" y="2923146"/>
            <a:ext cx="11071208" cy="291187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1AF9C0E-47DC-907F-7F05-9C4DD6BB9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1" y="365127"/>
            <a:ext cx="8512278" cy="156985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51106CE-BDFE-393C-9D32-833E8289DABC}"/>
              </a:ext>
            </a:extLst>
          </p:cNvPr>
          <p:cNvSpPr txBox="1"/>
          <p:nvPr/>
        </p:nvSpPr>
        <p:spPr>
          <a:xfrm>
            <a:off x="6698963" y="1881271"/>
            <a:ext cx="29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Aankondiging oktober 2024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3DAED548-6302-0816-9501-C063CA0423DC}"/>
              </a:ext>
            </a:extLst>
          </p:cNvPr>
          <p:cNvCxnSpPr>
            <a:cxnSpLocks/>
          </p:cNvCxnSpPr>
          <p:nvPr/>
        </p:nvCxnSpPr>
        <p:spPr>
          <a:xfrm>
            <a:off x="86264" y="4288560"/>
            <a:ext cx="1303151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AF483EAB-51BC-6E3B-A68A-733455C3D2F9}"/>
              </a:ext>
            </a:extLst>
          </p:cNvPr>
          <p:cNvCxnSpPr>
            <a:cxnSpLocks/>
          </p:cNvCxnSpPr>
          <p:nvPr/>
        </p:nvCxnSpPr>
        <p:spPr>
          <a:xfrm>
            <a:off x="86264" y="5579041"/>
            <a:ext cx="130315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3014C5A-B0C8-8D7C-A8BC-9288D0F6C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02" y="4288560"/>
            <a:ext cx="772133" cy="56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5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84" y="365127"/>
            <a:ext cx="8788066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Zienswijzen/ vooroverleg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BD2ED-8E53-463D-83E1-1DBCCAC7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1173345"/>
            <a:ext cx="11450053" cy="5319527"/>
          </a:xfrm>
        </p:spPr>
        <p:txBody>
          <a:bodyPr>
            <a:normAutofit/>
          </a:bodyPr>
          <a:lstStyle/>
          <a:p>
            <a:pPr marL="0" indent="0">
              <a:buClr>
                <a:srgbClr val="FFDD00"/>
              </a:buClr>
              <a:buNone/>
            </a:pP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DD00"/>
              </a:buClr>
              <a:buFontTx/>
              <a:buChar char="-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PFOA graven en toepassen -&gt; in handreiking mogelijkheden maatwerk opgenomen</a:t>
            </a:r>
          </a:p>
          <a:p>
            <a:pPr>
              <a:buClr>
                <a:srgbClr val="FFDD00"/>
              </a:buClr>
              <a:buFontTx/>
              <a:buChar char="-"/>
            </a:pP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DD00"/>
              </a:buClr>
              <a:buFontTx/>
              <a:buChar char="-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Zout/chloride norm toepassen/baggeren </a:t>
            </a:r>
            <a:r>
              <a:rPr lang="nl-NL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ivm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gladheidbestrijding -&gt; onderwerp van gesprek</a:t>
            </a:r>
          </a:p>
          <a:p>
            <a:pPr>
              <a:buClr>
                <a:srgbClr val="FFDD00"/>
              </a:buClr>
              <a:buFontTx/>
              <a:buChar char="-"/>
            </a:pP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DD00"/>
              </a:buClr>
              <a:buFontTx/>
              <a:buChar char="-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Foutjes in regels -&gt; aangepast</a:t>
            </a:r>
          </a:p>
          <a:p>
            <a:pPr>
              <a:buClr>
                <a:srgbClr val="FFDD00"/>
              </a:buClr>
              <a:buFontTx/>
              <a:buChar char="-"/>
            </a:pP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DD00"/>
              </a:buClr>
              <a:buFontTx/>
              <a:buChar char="-"/>
            </a:pP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DD00"/>
              </a:buClr>
              <a:buFontTx/>
              <a:buChar char="-"/>
            </a:pPr>
            <a:r>
              <a:rPr lang="nl-NL" sz="2000" dirty="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Toepassen circulaire bouwstoffen verbod -&gt; vergunningsplicht (nieuwe beleidsafweging)</a:t>
            </a:r>
          </a:p>
          <a:p>
            <a:pPr>
              <a:buClr>
                <a:srgbClr val="FFDD00"/>
              </a:buClr>
              <a:buFontTx/>
              <a:buChar char="-"/>
            </a:pPr>
            <a:r>
              <a:rPr lang="nl-NL" sz="2000" dirty="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 bestuurlijke druk! </a:t>
            </a:r>
          </a:p>
          <a:p>
            <a:pPr>
              <a:buClr>
                <a:srgbClr val="FFDD00"/>
              </a:buClr>
              <a:buFontTx/>
              <a:buChar char="-"/>
            </a:pPr>
            <a:r>
              <a:rPr lang="nl-NL" sz="2000" dirty="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Gemeente Molenlanden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financiële waarborging bij toepassen circulaire bouwstoffen -&gt; niet mogelijk, wat wel kan DSO vraag wie verantwoordelijk tijdens toepassing.</a:t>
            </a:r>
          </a:p>
          <a:p>
            <a:pPr marL="0" indent="0">
              <a:buClr>
                <a:srgbClr val="FFDD00"/>
              </a:buClr>
              <a:buNone/>
            </a:pP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7FA72948-2B52-3059-E225-97A2CFA0808A}"/>
              </a:ext>
            </a:extLst>
          </p:cNvPr>
          <p:cNvCxnSpPr>
            <a:cxnSpLocks/>
          </p:cNvCxnSpPr>
          <p:nvPr/>
        </p:nvCxnSpPr>
        <p:spPr>
          <a:xfrm>
            <a:off x="172528" y="4868798"/>
            <a:ext cx="47904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FB00AFFB-6772-2FC6-A5D9-5B1222E7EDA3}"/>
              </a:ext>
            </a:extLst>
          </p:cNvPr>
          <p:cNvCxnSpPr>
            <a:cxnSpLocks/>
          </p:cNvCxnSpPr>
          <p:nvPr/>
        </p:nvCxnSpPr>
        <p:spPr>
          <a:xfrm>
            <a:off x="172528" y="4469108"/>
            <a:ext cx="47904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E8BE94B-108D-7069-89C0-19988010015A}"/>
              </a:ext>
            </a:extLst>
          </p:cNvPr>
          <p:cNvCxnSpPr>
            <a:cxnSpLocks/>
          </p:cNvCxnSpPr>
          <p:nvPr/>
        </p:nvCxnSpPr>
        <p:spPr>
          <a:xfrm>
            <a:off x="172528" y="5262738"/>
            <a:ext cx="47904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847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B3BF9C3-8C67-6C8A-BD4C-572551CC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36" y="2375136"/>
            <a:ext cx="6745566" cy="182636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75CC355-7661-7BF6-00D4-2E8819E0A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336" y="3159984"/>
            <a:ext cx="6926112" cy="326418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B18B004-0CB1-B55A-6D0A-8167D5D91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788" y="1523663"/>
            <a:ext cx="6172098" cy="8292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2D82711-992F-4BDC-6051-E6705A84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84" y="365127"/>
            <a:ext cx="8788066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Ontwerp bodemregels ter inzage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E307790D-E8D2-1BB2-9D7D-5ED4BD6C6902}"/>
              </a:ext>
            </a:extLst>
          </p:cNvPr>
          <p:cNvCxnSpPr>
            <a:cxnSpLocks/>
          </p:cNvCxnSpPr>
          <p:nvPr/>
        </p:nvCxnSpPr>
        <p:spPr>
          <a:xfrm>
            <a:off x="181155" y="2611554"/>
            <a:ext cx="130315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7C38CC5D-0EB2-FB2B-AC8C-8498A0D9A02D}"/>
              </a:ext>
            </a:extLst>
          </p:cNvPr>
          <p:cNvCxnSpPr>
            <a:cxnSpLocks/>
          </p:cNvCxnSpPr>
          <p:nvPr/>
        </p:nvCxnSpPr>
        <p:spPr>
          <a:xfrm>
            <a:off x="181155" y="3367803"/>
            <a:ext cx="130315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43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FDE26A6-5E79-63FF-763E-7E0C96269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36" y="1262161"/>
            <a:ext cx="9806413" cy="18927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F351CDB-A29F-C8B6-F722-F0BCAA8A0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94" y="3154913"/>
            <a:ext cx="9141142" cy="198468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1DBA6C6-D985-285A-15C3-943C8CF3B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858" y="4543779"/>
            <a:ext cx="9141142" cy="1834242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D31DD212-6D34-A2C8-22B3-F308ED0F32EC}"/>
              </a:ext>
            </a:extLst>
          </p:cNvPr>
          <p:cNvSpPr/>
          <p:nvPr/>
        </p:nvSpPr>
        <p:spPr>
          <a:xfrm>
            <a:off x="327991" y="4661452"/>
            <a:ext cx="2722867" cy="799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12B98B5-880E-8690-F007-48CACCFDD1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365" y="36778"/>
            <a:ext cx="4313584" cy="1106226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8AEEA5B-8F91-724A-DEF8-744AAB31397C}"/>
              </a:ext>
            </a:extLst>
          </p:cNvPr>
          <p:cNvSpPr txBox="1">
            <a:spLocks/>
          </p:cNvSpPr>
          <p:nvPr/>
        </p:nvSpPr>
        <p:spPr>
          <a:xfrm>
            <a:off x="1172818" y="175541"/>
            <a:ext cx="9260162" cy="1085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Bij de gemeenteraad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vaststelling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39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A0806E-C933-425C-E92B-7C8EC6DE2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124B8189-5F20-9B7B-EF30-CECA1C736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6" y="330836"/>
            <a:ext cx="8788066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Waar staan we nu regionaal?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AC16A3D-8BB9-77B0-373B-611DF17E45AC}"/>
              </a:ext>
            </a:extLst>
          </p:cNvPr>
          <p:cNvSpPr txBox="1">
            <a:spLocks/>
          </p:cNvSpPr>
          <p:nvPr/>
        </p:nvSpPr>
        <p:spPr>
          <a:xfrm>
            <a:off x="802106" y="5747855"/>
            <a:ext cx="11000874" cy="1742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DD00"/>
              </a:buClr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Beleidsregel PFOA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Hendrik-Ido-Ambacht, Zwijndrecht, Papendrecht en binnenkort ook Sliedrecht, Dordrecht en Molenlanden (variant).  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34B7C70-AA18-5BAD-6016-5234B49C8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58" y="1408927"/>
            <a:ext cx="7619999" cy="4069055"/>
          </a:xfrm>
          <a:prstGeom prst="rect">
            <a:avLst/>
          </a:prstGeom>
        </p:spPr>
      </p:pic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1BFE2B1E-6587-E5DF-B4E5-D159B5892500}"/>
              </a:ext>
            </a:extLst>
          </p:cNvPr>
          <p:cNvSpPr txBox="1">
            <a:spLocks/>
          </p:cNvSpPr>
          <p:nvPr/>
        </p:nvSpPr>
        <p:spPr>
          <a:xfrm>
            <a:off x="3335398" y="1474903"/>
            <a:ext cx="2562475" cy="38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DD00"/>
              </a:buClr>
              <a:buFont typeface="Arial" panose="020B0604020202020204" pitchFamily="34" charset="0"/>
              <a:buNone/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in Omgevingsplan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DEE9D1A-A9CE-4EA7-DD42-E92F0749D149}"/>
              </a:ext>
            </a:extLst>
          </p:cNvPr>
          <p:cNvSpPr txBox="1">
            <a:spLocks/>
          </p:cNvSpPr>
          <p:nvPr/>
        </p:nvSpPr>
        <p:spPr>
          <a:xfrm>
            <a:off x="9392575" y="2403336"/>
            <a:ext cx="1802167" cy="127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DD00"/>
              </a:buClr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Beroep: 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toepassen circulaire bouwstoffen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67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537" y="365127"/>
            <a:ext cx="8691813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/>
                <a:cs typeface="Arial"/>
              </a:rPr>
              <a:t>TOEPASBARE REGELS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BD2ED-8E53-463D-83E1-1DBCCAC7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FDD00"/>
              </a:buClr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Doorvoeren bodemregels in DSO zodat deze in het Omgevingsloket komen.</a:t>
            </a:r>
          </a:p>
          <a:p>
            <a:pPr lvl="1">
              <a:buClr>
                <a:srgbClr val="FFDD00"/>
              </a:buClr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Aanvraag (informatieplicht/ meldplicht/ vergunningsplicht)</a:t>
            </a:r>
          </a:p>
          <a:p>
            <a:pPr lvl="1">
              <a:buClr>
                <a:srgbClr val="FFDD00"/>
              </a:buClr>
            </a:pPr>
            <a:r>
              <a:rPr lang="nl-NL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Vergunningcheck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(vragenboom)</a:t>
            </a:r>
          </a:p>
          <a:p>
            <a:pPr>
              <a:buClr>
                <a:srgbClr val="FFDD00"/>
              </a:buClr>
            </a:pP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DD00"/>
              </a:buClr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Drechtsteden maakt dit in samenwerking met OZHZ</a:t>
            </a:r>
          </a:p>
          <a:p>
            <a:pPr>
              <a:buClr>
                <a:srgbClr val="FFDD00"/>
              </a:buClr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Gemeenten kunnen deze aanpassingen van elkaar kopiëren.</a:t>
            </a:r>
          </a:p>
          <a:p>
            <a:pPr>
              <a:buClr>
                <a:srgbClr val="FFDD00"/>
              </a:buClr>
            </a:pP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DD00"/>
              </a:buClr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passen aanvraag aan (indieningsvereisten erin)</a:t>
            </a:r>
          </a:p>
          <a:p>
            <a:pPr>
              <a:buClr>
                <a:srgbClr val="FFDD00"/>
              </a:buClr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doen later de vergunningscheck (te moeilijk/ te veel werk)</a:t>
            </a:r>
          </a:p>
          <a:p>
            <a:pPr>
              <a:buClr>
                <a:srgbClr val="FFDD00"/>
              </a:buClr>
            </a:pP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DD00"/>
              </a:buClr>
            </a:pP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DD00"/>
              </a:buClr>
            </a:pP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9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3" descr="Afbeelding met tekst, diagram, schermopname, kaart&#10;&#10;Automatisch gegenereerde beschrijving">
            <a:extLst>
              <a:ext uri="{FF2B5EF4-FFF2-40B4-BE49-F238E27FC236}">
                <a16:creationId xmlns:a16="http://schemas.microsoft.com/office/drawing/2014/main" id="{B9E2E60D-2C10-6D39-0807-226FE419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00" y="68263"/>
            <a:ext cx="8147242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588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schermopname, software, Lettertype&#10;&#10;Automatisch gegenereerde beschrijving">
            <a:extLst>
              <a:ext uri="{FF2B5EF4-FFF2-40B4-BE49-F238E27FC236}">
                <a16:creationId xmlns:a16="http://schemas.microsoft.com/office/drawing/2014/main" id="{08F27917-2048-7262-6A36-4AEC20114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025" y="612067"/>
            <a:ext cx="11315950" cy="5369169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FBE9DB7-1974-7711-0133-95D2691C6DB6}"/>
              </a:ext>
            </a:extLst>
          </p:cNvPr>
          <p:cNvSpPr/>
          <p:nvPr/>
        </p:nvSpPr>
        <p:spPr>
          <a:xfrm>
            <a:off x="7074568" y="2935705"/>
            <a:ext cx="1604211" cy="8341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EA117AD-8109-C42E-8B3B-2995B72D2D23}"/>
              </a:ext>
            </a:extLst>
          </p:cNvPr>
          <p:cNvSpPr/>
          <p:nvPr/>
        </p:nvSpPr>
        <p:spPr>
          <a:xfrm>
            <a:off x="7074568" y="3657600"/>
            <a:ext cx="2085474" cy="72189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3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9201150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bodemregels in omgevingsplan?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BD2ED-8E53-463D-83E1-1DBCCAC7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14CD76D-039B-25B5-19B9-93529B1722EF}"/>
              </a:ext>
            </a:extLst>
          </p:cNvPr>
          <p:cNvSpPr txBox="1"/>
          <p:nvPr/>
        </p:nvSpPr>
        <p:spPr>
          <a:xfrm>
            <a:off x="838200" y="1479943"/>
            <a:ext cx="10918217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34645" indent="-334645"/>
            <a:r>
              <a:rPr lang="nl-NL" sz="2800" dirty="0"/>
              <a:t>1) Update</a:t>
            </a:r>
          </a:p>
          <a:p>
            <a:pPr marL="334645" indent="-334645"/>
            <a:endParaRPr lang="nl-NL" sz="2800" dirty="0">
              <a:cs typeface="Calibri" panose="020F0502020204030204"/>
            </a:endParaRPr>
          </a:p>
          <a:p>
            <a:pPr marL="334645" indent="-334645"/>
            <a:endParaRPr lang="nl-NL" sz="2800" dirty="0"/>
          </a:p>
          <a:p>
            <a:pPr marL="334645" indent="-334645"/>
            <a:endParaRPr lang="nl-NL" sz="2800" dirty="0"/>
          </a:p>
          <a:p>
            <a:pPr marL="334645" indent="-334645"/>
            <a:r>
              <a:rPr lang="nl-NL" sz="2800" u="sng" dirty="0"/>
              <a:t>Beleidsvernieuwing:</a:t>
            </a:r>
          </a:p>
          <a:p>
            <a:pPr marL="334645" indent="-334645"/>
            <a:r>
              <a:rPr lang="nl-NL" sz="2800" dirty="0"/>
              <a:t>2) Omgevingswet (instructie Rijk: </a:t>
            </a:r>
            <a:r>
              <a:rPr lang="nl-NL" sz="2800" dirty="0" err="1"/>
              <a:t>Bkl</a:t>
            </a:r>
            <a:r>
              <a:rPr lang="nl-NL" sz="2800" dirty="0"/>
              <a:t> + bruidsschat</a:t>
            </a:r>
            <a:r>
              <a:rPr lang="nl-NL" sz="2800" dirty="0">
                <a:ea typeface="Times New Roman" panose="02020603050405020304" pitchFamily="18" charset="0"/>
              </a:rPr>
              <a:t> en Provincie:</a:t>
            </a:r>
            <a:r>
              <a:rPr lang="nl-NL" sz="2800" dirty="0"/>
              <a:t> </a:t>
            </a:r>
            <a:r>
              <a:rPr lang="nl-NL" sz="2800" dirty="0">
                <a:ea typeface="Times New Roman" panose="02020603050405020304" pitchFamily="18" charset="0"/>
              </a:rPr>
              <a:t>ZHOV)</a:t>
            </a:r>
            <a:endParaRPr lang="nl-NL" sz="2800" dirty="0">
              <a:cs typeface="Calibri" panose="020F0502020204030204"/>
            </a:endParaRPr>
          </a:p>
          <a:p>
            <a:pPr marL="334645" indent="-334645"/>
            <a:r>
              <a:rPr lang="nl-NL" sz="2800" dirty="0"/>
              <a:t>3) O</a:t>
            </a:r>
            <a:r>
              <a:rPr lang="nl-NL" sz="2800" dirty="0">
                <a:ea typeface="Times New Roman" panose="02020603050405020304" pitchFamily="18" charset="0"/>
              </a:rPr>
              <a:t>ntwikkelingen (bv. uitvoer VTH-taken</a:t>
            </a:r>
            <a:r>
              <a:rPr lang="nl-NL" sz="2800" dirty="0"/>
              <a:t>, wet </a:t>
            </a:r>
            <a:r>
              <a:rPr lang="nl-NL" sz="2800" dirty="0">
                <a:ea typeface="Times New Roman" panose="02020603050405020304" pitchFamily="18" charset="0"/>
              </a:rPr>
              <a:t>BRO, </a:t>
            </a:r>
            <a:r>
              <a:rPr lang="nl-NL" sz="2800" b="1" dirty="0">
                <a:ea typeface="Times New Roman" panose="02020603050405020304" pitchFamily="18" charset="0"/>
              </a:rPr>
              <a:t>Lood</a:t>
            </a:r>
            <a:r>
              <a:rPr lang="nl-NL" sz="2800" dirty="0">
                <a:ea typeface="Times New Roman" panose="02020603050405020304" pitchFamily="18" charset="0"/>
              </a:rPr>
              <a:t>* en </a:t>
            </a:r>
            <a:r>
              <a:rPr lang="nl-NL" sz="2800" b="1" dirty="0">
                <a:ea typeface="Times New Roman" panose="02020603050405020304" pitchFamily="18" charset="0"/>
              </a:rPr>
              <a:t>PFAS</a:t>
            </a:r>
            <a:r>
              <a:rPr lang="nl-NL" sz="2800" dirty="0">
                <a:ea typeface="Times New Roman" panose="02020603050405020304" pitchFamily="18" charset="0"/>
              </a:rPr>
              <a:t>*)</a:t>
            </a:r>
            <a:endParaRPr lang="nl-NL" sz="2800" dirty="0">
              <a:ea typeface="Times New Roman" panose="02020603050405020304" pitchFamily="18" charset="0"/>
              <a:cs typeface="Calibri"/>
            </a:endParaRPr>
          </a:p>
          <a:p>
            <a:pPr marL="334645" indent="-334645"/>
            <a:r>
              <a:rPr lang="nl-NL" sz="2800" dirty="0"/>
              <a:t>4) Voorbeschermingsregels - januari 2024 (binnen 1,5 jaar nieuwe regels)</a:t>
            </a:r>
          </a:p>
          <a:p>
            <a:pPr marL="334645" indent="-334645"/>
            <a:endParaRPr lang="nl-NL" sz="2800" dirty="0">
              <a:cs typeface="Calibri"/>
            </a:endParaRPr>
          </a:p>
          <a:p>
            <a:pPr marL="334645" indent="-334645"/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*PS: Omgevingswet bedacht in periode 2011-2018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789614-8EB2-6A6E-A032-52ED587A3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45" y="1519028"/>
            <a:ext cx="3169719" cy="95713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FFB6596-E9C1-95A2-EA7A-DA93D72C2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980" y="1576318"/>
            <a:ext cx="1249372" cy="752173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0C65A0E1-0986-56E0-F40A-35A4C8382FF7}"/>
              </a:ext>
            </a:extLst>
          </p:cNvPr>
          <p:cNvSpPr/>
          <p:nvPr/>
        </p:nvSpPr>
        <p:spPr bwMode="auto">
          <a:xfrm>
            <a:off x="5525571" y="1846509"/>
            <a:ext cx="1534064" cy="269507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nl-NL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16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7E6FDFD-EC3B-84BC-BF73-ADAE64D7D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26" y="0"/>
            <a:ext cx="8855207" cy="397036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4AB9D0A-52CE-9F64-71F1-63BC9D526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221" y="2165322"/>
            <a:ext cx="8759950" cy="45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15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elektronica, schermopname, nummer&#10;&#10;Automatisch gegenereerde beschrijving">
            <a:extLst>
              <a:ext uri="{FF2B5EF4-FFF2-40B4-BE49-F238E27FC236}">
                <a16:creationId xmlns:a16="http://schemas.microsoft.com/office/drawing/2014/main" id="{0FD6E081-C2A5-428B-69D8-7736D1407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175" y="144017"/>
            <a:ext cx="8685643" cy="6188521"/>
          </a:xfrm>
          <a:noFill/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E0C40A6-E474-69D4-4E9B-819FC5A39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37" y="612005"/>
            <a:ext cx="8748518" cy="58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50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2FBF2A-0A3B-8F83-83D1-EBA9DD75F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BDAB2-5FF7-EE04-04BA-902DDC83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83A0BB-B94F-7494-F267-6E7E6735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449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Vragen?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naar de film "Goed omgaan met onze bodem": </a:t>
            </a:r>
            <a:r>
              <a:rPr lang="nl-NL" sz="20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https://youtu.be/gSoIBjoFTpU</a:t>
            </a:r>
            <a:endParaRPr lang="nl-NL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hlinkClick r:id="rId4"/>
              </a:rPr>
              <a:t>Handreiking-OZHZ-omgevingsplanregels-thema-bodembeleid-1.pdf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hlinkClick r:id="rId5"/>
              </a:rPr>
              <a:t>Nieuwe lokale bodemregels – OZHZ</a:t>
            </a:r>
            <a:endParaRPr lang="nl-NL" sz="2000" dirty="0"/>
          </a:p>
          <a:p>
            <a:r>
              <a:rPr lang="nl-NL" sz="2000" dirty="0">
                <a:hlinkClick r:id="rId6"/>
              </a:rPr>
              <a:t>Bodemactiviteiten melden - OZHZ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Later een vraag stellen?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j.wiers@ozhz.nl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of zie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www.ozhz.nl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92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1D4E3-95E2-42DF-90A2-F53CB136C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811" y="4148678"/>
            <a:ext cx="9037490" cy="719109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Bodemregels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8699AA-9BBB-434F-AA25-F48B765F7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811" y="4867787"/>
            <a:ext cx="5499248" cy="719109"/>
          </a:xfrm>
        </p:spPr>
        <p:txBody>
          <a:bodyPr>
            <a:normAutofit/>
          </a:bodyPr>
          <a:lstStyle/>
          <a:p>
            <a:pPr algn="l"/>
            <a:r>
              <a:rPr lang="nl-NL" sz="2000" dirty="0">
                <a:solidFill>
                  <a:srgbClr val="FFD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het omgevingsplan</a:t>
            </a:r>
          </a:p>
        </p:txBody>
      </p:sp>
    </p:spTree>
    <p:extLst>
      <p:ext uri="{BB962C8B-B14F-4D97-AF65-F5344CB8AC3E}">
        <p14:creationId xmlns:p14="http://schemas.microsoft.com/office/powerpoint/2010/main" val="52708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366" y="128337"/>
            <a:ext cx="9321984" cy="1045009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is PFOA voor ZHZ belangrijk?</a:t>
            </a:r>
            <a:br>
              <a:rPr lang="nl-NL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PFAS verwachtingskaart</a:t>
            </a:r>
            <a:endParaRPr lang="nl-NL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BD2ED-8E53-463D-83E1-1DBCCAC7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Voorbeeldtekst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228C1ED-A05C-3CEE-0377-4AEF3FA02109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033463"/>
            <a:ext cx="7148513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000" b="1" u="sng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PFOA in grond Zuid-Holland - Onderzoeksresultaten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F30B4F9-23A4-B987-DED3-E1D3A739F2A4}"/>
              </a:ext>
            </a:extLst>
          </p:cNvPr>
          <p:cNvSpPr txBox="1">
            <a:spLocks/>
          </p:cNvSpPr>
          <p:nvPr/>
        </p:nvSpPr>
        <p:spPr>
          <a:xfrm>
            <a:off x="549274" y="6200775"/>
            <a:ext cx="8219822" cy="376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00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Brondocument: “Bodemverwachtingskaart PFOS en PFOA Zuid-Holland” (PZH, publicatie verwacht 2024)</a:t>
            </a: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C3DE884E-8A99-7A0D-5D11-CF70AA4E4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83" y="1622425"/>
            <a:ext cx="3253021" cy="269762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9BD8731-6250-279A-62BE-53F8702FA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66" y="1622425"/>
            <a:ext cx="5143094" cy="4324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77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08219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begint en hoe doe je dat?</a:t>
            </a:r>
            <a:endParaRPr lang="nl-NL" sz="3200" b="1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BD2ED-8E53-463D-83E1-1DBCCAC7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15" y="1399263"/>
            <a:ext cx="11274357" cy="5196089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Wie heeft de behoefte? 	     Wie heeft de kennis? 	Wie kan dit?		Hoe?</a:t>
            </a:r>
          </a:p>
          <a:p>
            <a:pPr marL="0" indent="0" algn="l">
              <a:buNone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Stap 1: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Groslijst 2022 door OZHZ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 (eerst doen, dan daadkracht)</a:t>
            </a:r>
          </a:p>
          <a:p>
            <a:pPr marL="0" indent="0" algn="l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Op basis van: Bodembeheernota 2010; signalen markt, VTH, gemeenten en PZH;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Bkl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; bruidsschat en</a:t>
            </a:r>
          </a:p>
          <a:p>
            <a:pPr marL="0" indent="0" algn="l">
              <a:buNone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		 alle afwegingsruimte in Ow (juridische frames, www.samendedieptein.nl).</a:t>
            </a:r>
          </a:p>
          <a:p>
            <a:pPr algn="l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B33C3C1-3526-7036-7A61-9CC4A5C87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43442"/>
            <a:ext cx="3451698" cy="28284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D97ED15-A5FA-3636-C165-AED3B5D18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640" y="1399263"/>
            <a:ext cx="5849160" cy="27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4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3744CC-2434-14D6-3774-C4AA24168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B5F4E-286C-A716-3E48-05CD2B5D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08219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Beleid, visie en regels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CF0587-0039-F3DC-3FC1-4FCBF38F8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/>
          </a:p>
          <a:p>
            <a:pPr marL="0" indent="0">
              <a:buNone/>
              <a:defRPr/>
            </a:pPr>
            <a:endParaRPr lang="nl-NL" sz="2000" u="sng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  <a:defRPr/>
            </a:pPr>
            <a:endParaRPr lang="nl-NL" sz="2000" i="1"/>
          </a:p>
          <a:p>
            <a:pPr marL="0" indent="0"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BB2DDBA-0AD1-9DE9-4194-028A9F7467D0}"/>
              </a:ext>
            </a:extLst>
          </p:cNvPr>
          <p:cNvSpPr txBox="1"/>
          <p:nvPr/>
        </p:nvSpPr>
        <p:spPr>
          <a:xfrm>
            <a:off x="838200" y="1317059"/>
            <a:ext cx="10918217" cy="55399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</a:rPr>
              <a:t>We zijn begonnen met regels gemaakt vanuit </a:t>
            </a:r>
            <a:r>
              <a:rPr lang="nl-NL" sz="2800" b="1" u="sng" dirty="0">
                <a:latin typeface="Calibri" panose="020F0502020204030204" pitchFamily="34" charset="0"/>
                <a:ea typeface="Calibri" panose="020F0502020204030204" pitchFamily="34" charset="0"/>
              </a:rPr>
              <a:t>de werkvloer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</a:rPr>
              <a:t>……..</a:t>
            </a:r>
          </a:p>
          <a:p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</a:rPr>
              <a:t>Beleid en visie was veranderd door de Omgevingswet.</a:t>
            </a:r>
          </a:p>
          <a:p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</a:rPr>
              <a:t>Gemeente had dus weinig beleid en visie. </a:t>
            </a:r>
          </a:p>
          <a:p>
            <a:endParaRPr lang="nl-NL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nl-NL" sz="2800" dirty="0">
                <a:latin typeface="Calibri"/>
                <a:ea typeface="Calibri"/>
                <a:cs typeface="Calibri"/>
              </a:rPr>
              <a:t>O</a:t>
            </a:r>
            <a:r>
              <a:rPr lang="nl-NL" sz="2800" dirty="0">
                <a:effectLst/>
                <a:latin typeface="Calibri"/>
                <a:ea typeface="Calibri"/>
                <a:cs typeface="Calibri"/>
              </a:rPr>
              <a:t>mgevingsvisie en beleid</a:t>
            </a:r>
            <a:r>
              <a:rPr lang="nl-NL" sz="2800" dirty="0">
                <a:latin typeface="Calibri"/>
                <a:ea typeface="Calibri"/>
                <a:cs typeface="Calibri"/>
              </a:rPr>
              <a:t> </a:t>
            </a:r>
          </a:p>
          <a:p>
            <a:pPr algn="ctr"/>
            <a:r>
              <a:rPr lang="nl-NL" sz="2800" dirty="0">
                <a:latin typeface="Calibri"/>
                <a:ea typeface="Calibri"/>
                <a:cs typeface="Calibri"/>
              </a:rPr>
              <a:t>	</a:t>
            </a:r>
            <a:endParaRPr lang="nl-N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algn="ctr"/>
            <a:r>
              <a:rPr lang="nl-NL" sz="2800" dirty="0">
                <a:effectLst/>
                <a:latin typeface="Calibri"/>
                <a:ea typeface="Calibri"/>
                <a:cs typeface="Calibri"/>
              </a:rPr>
              <a:t>		verankering in visie</a:t>
            </a:r>
          </a:p>
          <a:p>
            <a:pPr algn="ctr"/>
            <a:r>
              <a:rPr lang="nl-NL" sz="2800" dirty="0">
                <a:effectLst/>
                <a:latin typeface="Calibri"/>
                <a:ea typeface="Calibri"/>
                <a:cs typeface="Calibri"/>
              </a:rPr>
              <a:t>		</a:t>
            </a:r>
          </a:p>
          <a:p>
            <a:pPr algn="ctr"/>
            <a:r>
              <a:rPr lang="nl-NL" sz="2800" dirty="0">
                <a:effectLst/>
                <a:latin typeface="Calibri"/>
                <a:ea typeface="Calibri"/>
                <a:cs typeface="Calibri"/>
              </a:rPr>
              <a:t>Omgevingsplan (bodemregels) 	</a:t>
            </a:r>
          </a:p>
          <a:p>
            <a:endParaRPr lang="nl-NL" sz="2800" dirty="0">
              <a:latin typeface="Calibri"/>
              <a:ea typeface="Calibri"/>
              <a:cs typeface="Calibri"/>
            </a:endParaRPr>
          </a:p>
          <a:p>
            <a:r>
              <a:rPr lang="nl-NL" sz="2800" dirty="0">
                <a:effectLst/>
                <a:latin typeface="Calibri"/>
                <a:ea typeface="Calibri"/>
                <a:cs typeface="Calibri"/>
              </a:rPr>
              <a:t>-&gt; Gemeente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 mag ook 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</a:rPr>
              <a:t>beleid/visie aanpassen </a:t>
            </a:r>
            <a:r>
              <a:rPr lang="nl-NL" sz="2800" dirty="0" err="1">
                <a:latin typeface="Calibri" panose="020F0502020204030204" pitchFamily="34" charset="0"/>
                <a:ea typeface="Calibri" panose="020F0502020204030204" pitchFamily="34" charset="0"/>
              </a:rPr>
              <a:t>nav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vaststelling regels</a:t>
            </a:r>
          </a:p>
          <a:p>
            <a:r>
              <a:rPr lang="nl-NL" sz="2800" dirty="0">
                <a:effectLst/>
                <a:latin typeface="Calibri"/>
                <a:ea typeface="Calibri"/>
                <a:cs typeface="Calibri"/>
              </a:rPr>
              <a:t>	</a:t>
            </a:r>
            <a:r>
              <a:rPr lang="nl-NL" sz="1800" dirty="0">
                <a:effectLst/>
                <a:latin typeface="Calibri"/>
                <a:ea typeface="Calibri"/>
                <a:cs typeface="Calibri"/>
              </a:rPr>
              <a:t>		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D2A993AB-D20A-6A6E-BA26-C3E17BFE68C8}"/>
              </a:ext>
            </a:extLst>
          </p:cNvPr>
          <p:cNvCxnSpPr>
            <a:cxnSpLocks/>
          </p:cNvCxnSpPr>
          <p:nvPr/>
        </p:nvCxnSpPr>
        <p:spPr>
          <a:xfrm>
            <a:off x="4539916" y="3798770"/>
            <a:ext cx="0" cy="750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EC57894-5359-E459-6A2D-DA322FC3804D}"/>
              </a:ext>
            </a:extLst>
          </p:cNvPr>
          <p:cNvCxnSpPr>
            <a:cxnSpLocks/>
          </p:cNvCxnSpPr>
          <p:nvPr/>
        </p:nvCxnSpPr>
        <p:spPr>
          <a:xfrm flipV="1">
            <a:off x="5115827" y="3753851"/>
            <a:ext cx="0" cy="750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50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08219"/>
          </a:xfrm>
        </p:spPr>
        <p:txBody>
          <a:bodyPr>
            <a:normAutofit/>
          </a:bodyPr>
          <a:lstStyle/>
          <a:p>
            <a:r>
              <a:rPr lang="nl-NL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Beleidscyclus Omgevingswet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 descr="Beleidscyclus | Informatiepunt Leefomgeving">
            <a:extLst>
              <a:ext uri="{FF2B5EF4-FFF2-40B4-BE49-F238E27FC236}">
                <a16:creationId xmlns:a16="http://schemas.microsoft.com/office/drawing/2014/main" id="{5B704121-ACA0-EEF3-F96E-62955125B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366" y="1173346"/>
            <a:ext cx="8439391" cy="5979197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B693B5E-AA90-5FD3-1EB6-8E437A59B624}"/>
              </a:ext>
            </a:extLst>
          </p:cNvPr>
          <p:cNvSpPr txBox="1">
            <a:spLocks/>
          </p:cNvSpPr>
          <p:nvPr/>
        </p:nvSpPr>
        <p:spPr bwMode="auto">
          <a:xfrm>
            <a:off x="354563" y="1383370"/>
            <a:ext cx="5075853" cy="523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423" tIns="44712" rIns="89423" bIns="4471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34963" indent="-334963" algn="l" defTabSz="8937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277813" algn="l" defTabSz="8937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7600" indent="-223838" algn="l" defTabSz="8937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5275" indent="-223838" algn="l" defTabSz="8937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2950" indent="-223838" algn="l" defTabSz="8937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645" marR="0" lvl="0" indent="-334645" algn="l" defTabSz="8937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visie  </a:t>
            </a:r>
          </a:p>
          <a:p>
            <a:pPr marL="334645" marR="0" lvl="0" indent="-334645" algn="l" defTabSz="8937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beleid  </a:t>
            </a:r>
          </a:p>
          <a:p>
            <a:pPr marL="334645" marR="0" lvl="0" indent="-334645" algn="l" defTabSz="8937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programma </a:t>
            </a:r>
          </a:p>
          <a:p>
            <a:pPr marL="334645" marR="0" lvl="0" indent="-334645" algn="l" defTabSz="8937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regels</a:t>
            </a:r>
          </a:p>
          <a:p>
            <a:pPr marL="334645" marR="0" lvl="0" indent="-334645" algn="l" defTabSz="8937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4645" marR="0" lvl="0" indent="-334645" algn="l" defTabSz="8937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Beleid en visie was veranderd door de Omgevingswet.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34645" marR="0" lvl="0" indent="-334645" algn="l" defTabSz="8937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34645" marR="0" lvl="0" indent="-334645" algn="l" defTabSz="893763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50000"/>
              <a:buFont typeface="Wingdings" panose="05000000000000000000" pitchFamily="2" charset="2"/>
              <a:buNone/>
              <a:tabLst/>
              <a:defRPr/>
            </a:pPr>
            <a:r>
              <a:rPr lang="nl-NL" sz="28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We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 begonnen met regels maken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C86B342-6814-6F34-C37E-43AD1C5D5EFE}"/>
              </a:ext>
            </a:extLst>
          </p:cNvPr>
          <p:cNvCxnSpPr>
            <a:cxnSpLocks/>
          </p:cNvCxnSpPr>
          <p:nvPr/>
        </p:nvCxnSpPr>
        <p:spPr>
          <a:xfrm flipV="1">
            <a:off x="5262113" y="5130499"/>
            <a:ext cx="1609796" cy="8131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379152F4-C456-7D19-E698-6AF3F76036F9}"/>
              </a:ext>
            </a:extLst>
          </p:cNvPr>
          <p:cNvCxnSpPr>
            <a:cxnSpLocks/>
          </p:cNvCxnSpPr>
          <p:nvPr/>
        </p:nvCxnSpPr>
        <p:spPr>
          <a:xfrm>
            <a:off x="745435" y="1856792"/>
            <a:ext cx="0" cy="2421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4E4ED8DC-7DA1-FD22-61EF-42F3C1E9EEB4}"/>
              </a:ext>
            </a:extLst>
          </p:cNvPr>
          <p:cNvCxnSpPr>
            <a:cxnSpLocks/>
          </p:cNvCxnSpPr>
          <p:nvPr/>
        </p:nvCxnSpPr>
        <p:spPr>
          <a:xfrm>
            <a:off x="753752" y="2416629"/>
            <a:ext cx="0" cy="224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FF5CB2AF-E593-6344-6AB4-1B54D9042025}"/>
              </a:ext>
            </a:extLst>
          </p:cNvPr>
          <p:cNvCxnSpPr>
            <a:cxnSpLocks/>
          </p:cNvCxnSpPr>
          <p:nvPr/>
        </p:nvCxnSpPr>
        <p:spPr>
          <a:xfrm>
            <a:off x="758485" y="2976465"/>
            <a:ext cx="0" cy="2267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jl: gekromd links 2">
            <a:extLst>
              <a:ext uri="{FF2B5EF4-FFF2-40B4-BE49-F238E27FC236}">
                <a16:creationId xmlns:a16="http://schemas.microsoft.com/office/drawing/2014/main" id="{78E0277D-1355-8444-27A3-AFFE14B2FD55}"/>
              </a:ext>
            </a:extLst>
          </p:cNvPr>
          <p:cNvSpPr/>
          <p:nvPr/>
        </p:nvSpPr>
        <p:spPr>
          <a:xfrm rot="2941458">
            <a:off x="8470859" y="4148403"/>
            <a:ext cx="466050" cy="151415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4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D5956-AB35-49C0-9157-F2FD69FB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365127"/>
            <a:ext cx="8900361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zijn de doelen van de regels?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ABD2ED-8E53-463D-83E1-1DBCCAC7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dirty="0"/>
          </a:p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14CD76D-039B-25B5-19B9-93529B1722EF}"/>
              </a:ext>
            </a:extLst>
          </p:cNvPr>
          <p:cNvSpPr txBox="1"/>
          <p:nvPr/>
        </p:nvSpPr>
        <p:spPr>
          <a:xfrm>
            <a:off x="838200" y="1477778"/>
            <a:ext cx="11023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DACC5DA-F7FE-424F-0799-9FF8B75B1E47}"/>
              </a:ext>
            </a:extLst>
          </p:cNvPr>
          <p:cNvSpPr txBox="1">
            <a:spLocks/>
          </p:cNvSpPr>
          <p:nvPr/>
        </p:nvSpPr>
        <p:spPr>
          <a:xfrm>
            <a:off x="838199" y="1671710"/>
            <a:ext cx="11204275" cy="48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Visie gemeenten (elke gemeente eigen visie)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bv: 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duurzaam veilige en gezonde fysieke leefomgeving en een goede omgevingskwaliteit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waarborgen van een leefbare en duurzame gemeente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verbeteren van de bodem- en waterkwaliteit in de gemeente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b="1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Beleidsdoelen (Ow):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Beschermen en gebruik bodem in balans.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gezonde en veilige leefomgeving.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>
                <a:solidFill>
                  <a:srgbClr val="004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Zuinig gebruik van energie en grondstoffen.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0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6BBFA-2B7F-3355-F18D-F7814A402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AB855-A049-014E-5D13-584DDE30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365127"/>
            <a:ext cx="8900361" cy="808219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Beleidskeuzes ZHZ bij 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54CA2F-0865-EF24-2A97-FDA812B22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nl-NL" sz="2000" u="sng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  <a:defRPr/>
            </a:pPr>
            <a:endParaRPr lang="nl-NL" sz="2000" i="1" dirty="0"/>
          </a:p>
          <a:p>
            <a:pPr marL="0" indent="0"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A192BA72-6B6B-91E4-8E20-8E7F1A0EA9D7}"/>
              </a:ext>
            </a:extLst>
          </p:cNvPr>
          <p:cNvSpPr txBox="1"/>
          <p:nvPr/>
        </p:nvSpPr>
        <p:spPr>
          <a:xfrm>
            <a:off x="838200" y="1502459"/>
            <a:ext cx="11023293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l-NL" sz="2800" dirty="0">
              <a:solidFill>
                <a:srgbClr val="004B36"/>
              </a:solidFill>
            </a:endParaRPr>
          </a:p>
          <a:p>
            <a:pPr algn="ctr"/>
            <a:r>
              <a:rPr lang="nl-NL" sz="2800" dirty="0">
                <a:solidFill>
                  <a:srgbClr val="004B36"/>
                </a:solidFill>
              </a:rPr>
              <a:t> Ontwikkelingen						Continuïteit		</a:t>
            </a:r>
          </a:p>
          <a:p>
            <a:pPr algn="ctr"/>
            <a:endParaRPr lang="nl-NL" sz="2800" dirty="0">
              <a:solidFill>
                <a:srgbClr val="004B36"/>
              </a:solidFill>
            </a:endParaRPr>
          </a:p>
          <a:p>
            <a:pPr algn="ctr"/>
            <a:r>
              <a:rPr lang="nl-NL" sz="2800" dirty="0">
                <a:solidFill>
                  <a:srgbClr val="004B36"/>
                </a:solidFill>
              </a:rPr>
              <a:t>Milieu beschermen		Gezondheid			Ecologie			Veiligheid</a:t>
            </a:r>
          </a:p>
          <a:p>
            <a:pPr algn="ctr"/>
            <a:endParaRPr lang="nl-NL" sz="2800" dirty="0">
              <a:solidFill>
                <a:srgbClr val="004B36"/>
              </a:solidFill>
            </a:endParaRPr>
          </a:p>
          <a:p>
            <a:r>
              <a:rPr lang="nl-NL" sz="2800" dirty="0">
                <a:solidFill>
                  <a:srgbClr val="004B36"/>
                </a:solidFill>
              </a:rPr>
              <a:t>Duurzaamheid				Maatschappij (voorkomen onrust)</a:t>
            </a:r>
          </a:p>
          <a:p>
            <a:pPr algn="ctr"/>
            <a:endParaRPr lang="nl-NL" sz="2800" dirty="0">
              <a:solidFill>
                <a:srgbClr val="004B36"/>
              </a:solidFill>
            </a:endParaRPr>
          </a:p>
          <a:p>
            <a:pPr algn="ctr"/>
            <a:r>
              <a:rPr lang="nl-NL" sz="2800" dirty="0">
                <a:solidFill>
                  <a:srgbClr val="004B36"/>
                </a:solidFill>
              </a:rPr>
              <a:t>Heldere en eenvoudige regels						Minder regels</a:t>
            </a:r>
          </a:p>
          <a:p>
            <a:pPr algn="ctr"/>
            <a:r>
              <a:rPr lang="nl-NL" sz="2800" dirty="0">
                <a:solidFill>
                  <a:srgbClr val="004B36"/>
                </a:solidFill>
              </a:rPr>
              <a:t>	</a:t>
            </a:r>
          </a:p>
          <a:p>
            <a:r>
              <a:rPr lang="nl-NL" sz="2800" dirty="0">
                <a:solidFill>
                  <a:srgbClr val="004B36"/>
                </a:solidFill>
              </a:rPr>
              <a:t>Apparaatskosten (efficiënt werken)				Kwaliteit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9DFA117-507D-4721-4D1E-860BA4BD7DB0}"/>
              </a:ext>
            </a:extLst>
          </p:cNvPr>
          <p:cNvSpPr txBox="1">
            <a:spLocks/>
          </p:cNvSpPr>
          <p:nvPr/>
        </p:nvSpPr>
        <p:spPr>
          <a:xfrm>
            <a:off x="838200" y="1671710"/>
            <a:ext cx="10515600" cy="530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sz="2000" b="1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b="1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512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ardpresentatie - OZHZ" id="{C77EC262-B8A4-47AD-B4F5-A5313FAE6BDF}" vid="{624D4E67-F76D-462C-AFD8-ACD1123A6EA9}"/>
    </a:ext>
  </a:extLst>
</a:theme>
</file>

<file path=ppt/theme/theme2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64df99-f168-4be5-ad1e-db04aa77a762">T5QY4AJCD4H6-1078716015-79112</_dlc_DocId>
    <_dlc_DocIdUrl xmlns="fb64df99-f168-4be5-ad1e-db04aa77a762">
      <Url>http://intranet.rud-zeeland.nl/samenwerkingsruimte/_layouts/DocIdRedir.aspx?ID=T5QY4AJCD4H6-1078716015-79112</Url>
      <Description>T5QY4AJCD4H6-1078716015-79112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A8B43CA262048890960D0A5E2A160" ma:contentTypeVersion="0" ma:contentTypeDescription="Een nieuw document maken." ma:contentTypeScope="" ma:versionID="725ed79fa9832a18429d6d9caea673d6">
  <xsd:schema xmlns:xsd="http://www.w3.org/2001/XMLSchema" xmlns:xs="http://www.w3.org/2001/XMLSchema" xmlns:p="http://schemas.microsoft.com/office/2006/metadata/properties" xmlns:ns2="fb64df99-f168-4be5-ad1e-db04aa77a762" targetNamespace="http://schemas.microsoft.com/office/2006/metadata/properties" ma:root="true" ma:fieldsID="4b73655070a1d896bab65f510f7b6639" ns2:_="">
    <xsd:import namespace="fb64df99-f168-4be5-ad1e-db04aa77a76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4df99-f168-4be5-ad1e-db04aa77a76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08FA8AB-0D86-416B-8E48-1F0F2DD92DF9}"/>
</file>

<file path=customXml/itemProps2.xml><?xml version="1.0" encoding="utf-8"?>
<ds:datastoreItem xmlns:ds="http://schemas.openxmlformats.org/officeDocument/2006/customXml" ds:itemID="{E721CB46-57B5-411B-A3DC-B4F7599A094A}"/>
</file>

<file path=customXml/itemProps3.xml><?xml version="1.0" encoding="utf-8"?>
<ds:datastoreItem xmlns:ds="http://schemas.openxmlformats.org/officeDocument/2006/customXml" ds:itemID="{C71D0769-D1D4-4357-8562-C025207C2BC4}"/>
</file>

<file path=customXml/itemProps4.xml><?xml version="1.0" encoding="utf-8"?>
<ds:datastoreItem xmlns:ds="http://schemas.openxmlformats.org/officeDocument/2006/customXml" ds:itemID="{18AF2736-089F-483C-9BE8-30F0A5EF270F}"/>
</file>

<file path=docMetadata/LabelInfo.xml><?xml version="1.0" encoding="utf-8"?>
<clbl:labelList xmlns:clbl="http://schemas.microsoft.com/office/2020/mipLabelMetadata">
  <clbl:label id="{ce1619bc-aea1-41c1-8fa8-bbdc8c7d1cef}" enabled="0" method="" siteId="{ce1619bc-aea1-41c1-8fa8-bbdc8c7d1ce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Standaardpresentatie - OZHZ</Template>
  <TotalTime>3221</TotalTime>
  <Words>1194</Words>
  <Application>Microsoft Office PowerPoint</Application>
  <PresentationFormat>Breedbeeld</PresentationFormat>
  <Paragraphs>344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Kantoorthema</vt:lpstr>
      <vt:lpstr>Kantoorthema</vt:lpstr>
      <vt:lpstr>Bodemregels in het omgevingsplan</vt:lpstr>
      <vt:lpstr>Wijziging omgevingsplan   Alle gemeenten regio ZHZ ------regionaal beleid--------</vt:lpstr>
      <vt:lpstr>Waarom bodemregels in omgevingsplan? </vt:lpstr>
      <vt:lpstr>Waarom is PFOA voor ZHZ belangrijk? PFAS verwachtingskaart</vt:lpstr>
      <vt:lpstr>Wie begint en hoe doe je dat?</vt:lpstr>
      <vt:lpstr>Beleid, visie en regels</vt:lpstr>
      <vt:lpstr>Beleidscyclus Omgevingswet</vt:lpstr>
      <vt:lpstr>Wat zijn de doelen van de regels?</vt:lpstr>
      <vt:lpstr>Beleidskeuzes ZHZ bij regels</vt:lpstr>
      <vt:lpstr>Proces (voorbeschermings)regels</vt:lpstr>
      <vt:lpstr>Zijstap</vt:lpstr>
      <vt:lpstr>Stap 1 en 2: groslijst en uitwerken bodemregels</vt:lpstr>
      <vt:lpstr>PowerPoint-presentatie</vt:lpstr>
      <vt:lpstr>Voorbeeld van een regel in omgevingsplan</vt:lpstr>
      <vt:lpstr>Media, pers, belanghebbenden</vt:lpstr>
      <vt:lpstr>Stap 3 en 4; Participatie en vaststelling</vt:lpstr>
      <vt:lpstr>Structuur omgevingsplan Drechtsteden</vt:lpstr>
      <vt:lpstr>Procedure wijziging omgevingsplan</vt:lpstr>
      <vt:lpstr>Stap 3 en 4: Participatie en vaststelling</vt:lpstr>
      <vt:lpstr>PowerPoint-presentatie</vt:lpstr>
      <vt:lpstr>Handreiking (website OZHZ)</vt:lpstr>
      <vt:lpstr> </vt:lpstr>
      <vt:lpstr> Zienswijzen/ vooroverleg</vt:lpstr>
      <vt:lpstr> Ontwerp bodemregels ter inzage</vt:lpstr>
      <vt:lpstr>PowerPoint-presentatie</vt:lpstr>
      <vt:lpstr> Waar staan we nu regionaal?</vt:lpstr>
      <vt:lpstr>TOEPASBARE REGELS </vt:lpstr>
      <vt:lpstr>PowerPoint-presentatie</vt:lpstr>
      <vt:lpstr>PowerPoint-presentatie</vt:lpstr>
      <vt:lpstr>PowerPoint-presentatie</vt:lpstr>
      <vt:lpstr>PowerPoint-presentatie</vt:lpstr>
      <vt:lpstr>Vragen</vt:lpstr>
      <vt:lpstr>Bodemregels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Bodemregels in Omgevingsplan</dc:title>
  <dc:creator>Wiers, J (Jolanda)</dc:creator>
  <cp:lastModifiedBy>Wiers, J (Jolanda)</cp:lastModifiedBy>
  <cp:revision>136</cp:revision>
  <dcterms:created xsi:type="dcterms:W3CDTF">2024-05-07T07:25:59Z</dcterms:created>
  <dcterms:modified xsi:type="dcterms:W3CDTF">2025-11-14T10:11:53Z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0x010100E6EA8B43CA262048890960D0A5E2A160</vt:lpwstr>
  </property>
  <property fmtid="{D5CDD505-2E9C-101B-9397-08002B2CF9AE}" pid="3" name="Order">
    <vt:r8>2100</vt:r8>
  </property>
  <property fmtid="{D5CDD505-2E9C-101B-9397-08002B2CF9AE}" pid="4" name="xd_Signature">
    <vt:bool>false</vt:bool>
  </property>
  <property fmtid="{D5CDD505-2E9C-101B-9397-08002B2CF9AE}" pid="5" name="SharedWithUsers">
    <vt:lpwstr>18;#Bok-Kamermans, CM (Carla)</vt:lpwstr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16d9e5d3-918c-4b2d-b772-f333d30538ca</vt:lpwstr>
  </property>
</Properties>
</file>